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8" r:id="rId4"/>
  </p:sldMasterIdLst>
  <p:notesMasterIdLst>
    <p:notesMasterId r:id="rId30"/>
  </p:notesMasterIdLst>
  <p:handoutMasterIdLst>
    <p:handoutMasterId r:id="rId31"/>
  </p:handoutMasterIdLst>
  <p:sldIdLst>
    <p:sldId id="350" r:id="rId5"/>
    <p:sldId id="352" r:id="rId6"/>
    <p:sldId id="361" r:id="rId7"/>
    <p:sldId id="365" r:id="rId8"/>
    <p:sldId id="366" r:id="rId9"/>
    <p:sldId id="357" r:id="rId10"/>
    <p:sldId id="368" r:id="rId11"/>
    <p:sldId id="377" r:id="rId12"/>
    <p:sldId id="378" r:id="rId13"/>
    <p:sldId id="379" r:id="rId14"/>
    <p:sldId id="380" r:id="rId15"/>
    <p:sldId id="381" r:id="rId16"/>
    <p:sldId id="382" r:id="rId17"/>
    <p:sldId id="367" r:id="rId18"/>
    <p:sldId id="371" r:id="rId19"/>
    <p:sldId id="372" r:id="rId20"/>
    <p:sldId id="373" r:id="rId21"/>
    <p:sldId id="374" r:id="rId22"/>
    <p:sldId id="375" r:id="rId23"/>
    <p:sldId id="376" r:id="rId24"/>
    <p:sldId id="369" r:id="rId25"/>
    <p:sldId id="370" r:id="rId26"/>
    <p:sldId id="383" r:id="rId27"/>
    <p:sldId id="384" r:id="rId28"/>
    <p:sldId id="385" r:id="rId29"/>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Автор"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6" autoAdjust="0"/>
    <p:restoredTop sz="95226" autoAdjust="0"/>
  </p:normalViewPr>
  <p:slideViewPr>
    <p:cSldViewPr snapToGrid="0">
      <p:cViewPr varScale="1">
        <p:scale>
          <a:sx n="107" d="100"/>
          <a:sy n="107" d="100"/>
        </p:scale>
        <p:origin x="408" y="12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9" d="100"/>
          <a:sy n="99" d="100"/>
        </p:scale>
        <p:origin x="357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a:p>
        </p:txBody>
      </p:sp>
      <p:sp>
        <p:nvSpPr>
          <p:cNvPr id="4" name="Нижний колонтитул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a:p>
        </p:txBody>
      </p:sp>
      <p:sp>
        <p:nvSpPr>
          <p:cNvPr id="5" name="Номер слайда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ru-RU" smtClean="0"/>
              <a:t>‹#›</a:t>
            </a:fld>
            <a:endParaRPr lang="ru-RU"/>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1DE3701-6BD3-4C26-8B98-D8271490F5AE}" type="datetime1">
              <a:rPr lang="ru-RU" noProof="0" smtClean="0"/>
              <a:t>21.09.2023</a:t>
            </a:fld>
            <a:endParaRPr lang="ru-RU" noProof="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ru-RU" noProof="0" smtClean="0"/>
              <a:t>‹#›</a:t>
            </a:fld>
            <a:endParaRPr lang="ru-RU"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A89C7E07-3C67-C64C-8DA0-0404F6303970}" type="slidenum">
              <a:rPr lang="ru-RU" smtClean="0"/>
              <a:t>1</a:t>
            </a:fld>
            <a:endParaRPr lang="ru-RU"/>
          </a:p>
        </p:txBody>
      </p:sp>
    </p:spTree>
    <p:extLst>
      <p:ext uri="{BB962C8B-B14F-4D97-AF65-F5344CB8AC3E}">
        <p14:creationId xmlns:p14="http://schemas.microsoft.com/office/powerpoint/2010/main" val="98356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A89C7E07-3C67-C64C-8DA0-0404F6303970}" type="slidenum">
              <a:rPr lang="ru-RU" smtClean="0"/>
              <a:t>2</a:t>
            </a:fld>
            <a:endParaRPr lang="ru-RU"/>
          </a:p>
        </p:txBody>
      </p:sp>
    </p:spTree>
    <p:extLst>
      <p:ext uri="{BB962C8B-B14F-4D97-AF65-F5344CB8AC3E}">
        <p14:creationId xmlns:p14="http://schemas.microsoft.com/office/powerpoint/2010/main" val="317361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A89C7E07-3C67-C64C-8DA0-0404F6303970}" type="slidenum">
              <a:rPr lang="ru-RU" smtClean="0"/>
              <a:t>3</a:t>
            </a:fld>
            <a:endParaRPr lang="ru-RU"/>
          </a:p>
        </p:txBody>
      </p:sp>
    </p:spTree>
    <p:extLst>
      <p:ext uri="{BB962C8B-B14F-4D97-AF65-F5344CB8AC3E}">
        <p14:creationId xmlns:p14="http://schemas.microsoft.com/office/powerpoint/2010/main" val="848245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A89C7E07-3C67-C64C-8DA0-0404F6303970}" type="slidenum">
              <a:rPr lang="ru-RU" noProof="0" smtClean="0"/>
              <a:t>6</a:t>
            </a:fld>
            <a:endParaRPr lang="ru-RU" noProof="0"/>
          </a:p>
        </p:txBody>
      </p:sp>
    </p:spTree>
    <p:extLst>
      <p:ext uri="{BB962C8B-B14F-4D97-AF65-F5344CB8AC3E}">
        <p14:creationId xmlns:p14="http://schemas.microsoft.com/office/powerpoint/2010/main" val="3331018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Название">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ru-RU" noProof="0" dirty="0"/>
              <a:t>Щелкните, чтобы изменить </a:t>
            </a:r>
          </a:p>
        </p:txBody>
      </p:sp>
      <p:grpSp>
        <p:nvGrpSpPr>
          <p:cNvPr id="9" name="Группа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Полилиния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11" name="Полилиния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12" name="Полилиния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
        <p:nvSpPr>
          <p:cNvPr id="18" name="Текст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cxnSp>
        <p:nvCxnSpPr>
          <p:cNvPr id="13" name="Прямая соединительная линия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столбца">
    <p:bg>
      <p:bgPr>
        <a:solidFill>
          <a:schemeClr val="tx1"/>
        </a:solidFill>
        <a:effectLst/>
      </p:bgPr>
    </p:bg>
    <p:spTree>
      <p:nvGrpSpPr>
        <p:cNvPr id="1" name=""/>
        <p:cNvGrpSpPr/>
        <p:nvPr/>
      </p:nvGrpSpPr>
      <p:grpSpPr>
        <a:xfrm>
          <a:off x="0" y="0"/>
          <a:ext cx="0" cy="0"/>
          <a:chOff x="0" y="0"/>
          <a:chExt cx="0" cy="0"/>
        </a:xfrm>
      </p:grpSpPr>
      <p:grpSp>
        <p:nvGrpSpPr>
          <p:cNvPr id="19" name="Группа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Полилиния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1" name="Полилиния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2" name="Полилиния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
        <p:nvSpPr>
          <p:cNvPr id="32" name="Заголовок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ru-RU" noProof="0" dirty="0"/>
              <a:t>Щелкните, чтобы изменить </a:t>
            </a:r>
          </a:p>
        </p:txBody>
      </p:sp>
      <p:cxnSp>
        <p:nvCxnSpPr>
          <p:cNvPr id="33" name="Прямая соединительная линия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Текст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dirty="0"/>
              <a:t>Щелкните, чтобы изменить </a:t>
            </a:r>
          </a:p>
        </p:txBody>
      </p:sp>
      <p:sp>
        <p:nvSpPr>
          <p:cNvPr id="25" name="Текст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dirty="0"/>
              <a:t>Щелкните, чтобы изменить </a:t>
            </a:r>
          </a:p>
        </p:txBody>
      </p:sp>
      <p:sp>
        <p:nvSpPr>
          <p:cNvPr id="27" name="Объект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ru-RU" noProof="0" dirty="0"/>
              <a:t>Щелкните, чтобы изменить стили текста образца слайда</a:t>
            </a:r>
          </a:p>
        </p:txBody>
      </p:sp>
      <p:sp>
        <p:nvSpPr>
          <p:cNvPr id="28" name="Объект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ru-RU" noProof="0" dirty="0"/>
              <a:t>Щелкните, чтобы изменить стили текста образца слайда</a:t>
            </a:r>
          </a:p>
        </p:txBody>
      </p:sp>
      <p:cxnSp>
        <p:nvCxnSpPr>
          <p:cNvPr id="15" name="Прямая соединительная линия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Нижний колонтитул 3">
            <a:extLst>
              <a:ext uri="{FF2B5EF4-FFF2-40B4-BE49-F238E27FC236}">
                <a16:creationId xmlns:a16="http://schemas.microsoft.com/office/drawing/2014/main" id="{D2060DA6-6E6F-47BF-9680-1B030F525DD2}"/>
              </a:ext>
            </a:extLst>
          </p:cNvPr>
          <p:cNvSpPr>
            <a:spLocks noGrp="1"/>
          </p:cNvSpPr>
          <p:nvPr>
            <p:ph type="ftr" sz="quarter" idx="15"/>
          </p:nvPr>
        </p:nvSpPr>
        <p:spPr/>
        <p:txBody>
          <a:bodyPr rtlCol="0"/>
          <a:lstStyle/>
          <a:p>
            <a:pPr rtl="0"/>
            <a:r>
              <a:rPr lang="ru-RU" noProof="0" dirty="0"/>
              <a:t>Ежегодный обзор</a:t>
            </a:r>
            <a:endParaRPr lang="ru-RU" b="0" noProof="0" dirty="0"/>
          </a:p>
        </p:txBody>
      </p:sp>
      <p:sp>
        <p:nvSpPr>
          <p:cNvPr id="5" name="Номер слайда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rtlCol="0"/>
          <a:lstStyle/>
          <a:p>
            <a:pPr rtl="0"/>
            <a:fld id="{294A09A9-5501-47C1-A89A-A340965A2BE2}" type="slidenum">
              <a:rPr lang="ru-RU" noProof="0" smtClean="0"/>
              <a:pPr/>
              <a:t>‹#›</a:t>
            </a:fld>
            <a:endParaRPr lang="ru-RU"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столбца">
    <p:bg>
      <p:bgPr>
        <a:solidFill>
          <a:schemeClr val="tx1"/>
        </a:solidFill>
        <a:effectLst/>
      </p:bgPr>
    </p:bg>
    <p:spTree>
      <p:nvGrpSpPr>
        <p:cNvPr id="1" name=""/>
        <p:cNvGrpSpPr/>
        <p:nvPr/>
      </p:nvGrpSpPr>
      <p:grpSpPr>
        <a:xfrm>
          <a:off x="0" y="0"/>
          <a:ext cx="0" cy="0"/>
          <a:chOff x="0" y="0"/>
          <a:chExt cx="0" cy="0"/>
        </a:xfrm>
      </p:grpSpPr>
      <p:grpSp>
        <p:nvGrpSpPr>
          <p:cNvPr id="37" name="Группа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Полилиния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39" name="Полилиния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40" name="Полилиния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
        <p:nvSpPr>
          <p:cNvPr id="32" name="Заголовок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ru-RU" noProof="0" dirty="0"/>
              <a:t>Щелкните, чтобы изменить </a:t>
            </a:r>
          </a:p>
        </p:txBody>
      </p:sp>
      <p:cxnSp>
        <p:nvCxnSpPr>
          <p:cNvPr id="33" name="Прямая соединительная линия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Текст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ru-RU" noProof="0" dirty="0"/>
              <a:t>Щелкните, чтобы изменить </a:t>
            </a:r>
          </a:p>
        </p:txBody>
      </p:sp>
      <p:sp>
        <p:nvSpPr>
          <p:cNvPr id="27" name="Объект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ru-RU" noProof="0" dirty="0"/>
              <a:t>Щелкните, чтобы изменить стили текста образца слайда</a:t>
            </a:r>
          </a:p>
        </p:txBody>
      </p:sp>
      <p:sp>
        <p:nvSpPr>
          <p:cNvPr id="20" name="Текст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ru-RU" noProof="0" dirty="0"/>
              <a:t>Щелкните, чтобы изменить </a:t>
            </a:r>
          </a:p>
        </p:txBody>
      </p:sp>
      <p:sp>
        <p:nvSpPr>
          <p:cNvPr id="21" name="Объект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ru-RU" noProof="0" dirty="0"/>
              <a:t>Щелкните, чтобы изменить стили текста образца слайда</a:t>
            </a:r>
          </a:p>
        </p:txBody>
      </p:sp>
      <p:sp>
        <p:nvSpPr>
          <p:cNvPr id="22" name="Текст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ru-RU" noProof="0" dirty="0"/>
              <a:t>Щелкните, чтобы изменить </a:t>
            </a:r>
          </a:p>
        </p:txBody>
      </p:sp>
      <p:sp>
        <p:nvSpPr>
          <p:cNvPr id="24" name="Объект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ru-RU" noProof="0" dirty="0"/>
              <a:t>Щелкните, чтобы изменить стили текста образца слайда</a:t>
            </a:r>
          </a:p>
        </p:txBody>
      </p:sp>
      <p:cxnSp>
        <p:nvCxnSpPr>
          <p:cNvPr id="26" name="Прямая соединительная линия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Нижний колонтитул 3">
            <a:extLst>
              <a:ext uri="{FF2B5EF4-FFF2-40B4-BE49-F238E27FC236}">
                <a16:creationId xmlns:a16="http://schemas.microsoft.com/office/drawing/2014/main" id="{9A79B87D-E8CF-49AE-9326-2FEED2392F09}"/>
              </a:ext>
            </a:extLst>
          </p:cNvPr>
          <p:cNvSpPr>
            <a:spLocks noGrp="1"/>
          </p:cNvSpPr>
          <p:nvPr>
            <p:ph type="ftr" sz="quarter" idx="15"/>
          </p:nvPr>
        </p:nvSpPr>
        <p:spPr/>
        <p:txBody>
          <a:bodyPr rtlCol="0"/>
          <a:lstStyle/>
          <a:p>
            <a:pPr rtl="0"/>
            <a:r>
              <a:rPr lang="ru-RU" noProof="0" dirty="0"/>
              <a:t>Ежегодный обзор</a:t>
            </a:r>
            <a:endParaRPr lang="ru-RU" b="0" noProof="0" dirty="0"/>
          </a:p>
        </p:txBody>
      </p:sp>
      <p:sp>
        <p:nvSpPr>
          <p:cNvPr id="5" name="Номер слайда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rtlCol="0"/>
          <a:lstStyle/>
          <a:p>
            <a:pPr rtl="0"/>
            <a:fld id="{294A09A9-5501-47C1-A89A-A340965A2BE2}" type="slidenum">
              <a:rPr lang="ru-RU" noProof="0" smtClean="0"/>
              <a:pPr/>
              <a:t>‹#›</a:t>
            </a:fld>
            <a:endParaRPr lang="ru-RU"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Сводка ">
    <p:bg>
      <p:bgPr>
        <a:solidFill>
          <a:schemeClr val="tx1"/>
        </a:solidFill>
        <a:effectLst/>
      </p:bgPr>
    </p:bg>
    <p:spTree>
      <p:nvGrpSpPr>
        <p:cNvPr id="1" name=""/>
        <p:cNvGrpSpPr/>
        <p:nvPr/>
      </p:nvGrpSpPr>
      <p:grpSpPr>
        <a:xfrm>
          <a:off x="0" y="0"/>
          <a:ext cx="0" cy="0"/>
          <a:chOff x="0" y="0"/>
          <a:chExt cx="0" cy="0"/>
        </a:xfrm>
      </p:grpSpPr>
      <p:sp>
        <p:nvSpPr>
          <p:cNvPr id="32" name="Заголовок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ru-RU" noProof="0" dirty="0"/>
              <a:t>Щелкните, чтобы изменить </a:t>
            </a:r>
          </a:p>
        </p:txBody>
      </p:sp>
      <p:cxnSp>
        <p:nvCxnSpPr>
          <p:cNvPr id="33" name="Прямая соединительная линия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Текст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ru-RU" noProof="0" dirty="0"/>
              <a:t>Щелкните, чтобы изменить</a:t>
            </a:r>
          </a:p>
        </p:txBody>
      </p:sp>
      <p:grpSp>
        <p:nvGrpSpPr>
          <p:cNvPr id="15" name="Группа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Полилиния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17" name="Полилиния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18" name="Полилиния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
        <p:nvSpPr>
          <p:cNvPr id="4" name="Текст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ru-RU" noProof="0" dirty="0"/>
              <a:t>Щелкните, чтобы изменить</a:t>
            </a:r>
          </a:p>
        </p:txBody>
      </p:sp>
      <p:sp>
        <p:nvSpPr>
          <p:cNvPr id="21" name="Текст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ru-RU" noProof="0" dirty="0"/>
              <a:t>Щелкните, чтобы изменить</a:t>
            </a:r>
          </a:p>
        </p:txBody>
      </p:sp>
      <p:sp>
        <p:nvSpPr>
          <p:cNvPr id="22" name="Текст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ru-RU" noProof="0" dirty="0"/>
              <a:t>Щелкните, чтобы изменить</a:t>
            </a:r>
          </a:p>
        </p:txBody>
      </p:sp>
      <p:sp>
        <p:nvSpPr>
          <p:cNvPr id="23" name="Текст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ru-RU" noProof="0" dirty="0"/>
              <a:t>Щелкните, чтобы изменить</a:t>
            </a:r>
          </a:p>
        </p:txBody>
      </p:sp>
      <p:sp>
        <p:nvSpPr>
          <p:cNvPr id="24" name="Текст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ru-RU" noProof="0" dirty="0"/>
              <a:t>Щелкните, чтобы изменить</a:t>
            </a:r>
          </a:p>
        </p:txBody>
      </p:sp>
      <p:sp>
        <p:nvSpPr>
          <p:cNvPr id="25" name="Текст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ru-RU" noProof="0" dirty="0"/>
              <a:t>Щелкните, чтобы изменить</a:t>
            </a:r>
          </a:p>
        </p:txBody>
      </p:sp>
      <p:sp>
        <p:nvSpPr>
          <p:cNvPr id="26" name="Текст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ru-RU" noProof="0" dirty="0"/>
              <a:t>Щелкните, чтобы изменить</a:t>
            </a:r>
          </a:p>
        </p:txBody>
      </p:sp>
      <p:sp>
        <p:nvSpPr>
          <p:cNvPr id="27" name="Текст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ru-RU" noProof="0" dirty="0"/>
              <a:t>Щелкните, чтобы изменить</a:t>
            </a:r>
          </a:p>
        </p:txBody>
      </p:sp>
      <p:sp>
        <p:nvSpPr>
          <p:cNvPr id="28" name="Текст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ru-RU" noProof="0" dirty="0"/>
              <a:t>Щелкните, чтобы изменить</a:t>
            </a:r>
          </a:p>
        </p:txBody>
      </p:sp>
      <p:sp>
        <p:nvSpPr>
          <p:cNvPr id="6" name="Нижний колонтитул 5">
            <a:extLst>
              <a:ext uri="{FF2B5EF4-FFF2-40B4-BE49-F238E27FC236}">
                <a16:creationId xmlns:a16="http://schemas.microsoft.com/office/drawing/2014/main" id="{2DBF2453-9E16-47FE-A8ED-4661246DE597}"/>
              </a:ext>
            </a:extLst>
          </p:cNvPr>
          <p:cNvSpPr>
            <a:spLocks noGrp="1"/>
          </p:cNvSpPr>
          <p:nvPr>
            <p:ph type="ftr" sz="quarter" idx="22"/>
          </p:nvPr>
        </p:nvSpPr>
        <p:spPr/>
        <p:txBody>
          <a:bodyPr rtlCol="0"/>
          <a:lstStyle/>
          <a:p>
            <a:pPr rtl="0"/>
            <a:r>
              <a:rPr lang="ru-RU" noProof="0" dirty="0"/>
              <a:t>Ежегодный обзор</a:t>
            </a:r>
            <a:endParaRPr lang="ru-RU" b="0" noProof="0" dirty="0"/>
          </a:p>
        </p:txBody>
      </p:sp>
      <p:sp>
        <p:nvSpPr>
          <p:cNvPr id="7" name="Номер слайда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rtlCol="0"/>
          <a:lstStyle/>
          <a:p>
            <a:pPr rtl="0"/>
            <a:fld id="{294A09A9-5501-47C1-A89A-A340965A2BE2}" type="slidenum">
              <a:rPr lang="ru-RU" noProof="0" smtClean="0"/>
              <a:pPr/>
              <a:t>‹#›</a:t>
            </a:fld>
            <a:endParaRPr lang="ru-RU"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Спасибо">
    <p:bg>
      <p:bgPr>
        <a:solidFill>
          <a:schemeClr val="tx1"/>
        </a:solidFill>
        <a:effectLst/>
      </p:bgPr>
    </p:bg>
    <p:spTree>
      <p:nvGrpSpPr>
        <p:cNvPr id="1" name=""/>
        <p:cNvGrpSpPr/>
        <p:nvPr/>
      </p:nvGrpSpPr>
      <p:grpSpPr>
        <a:xfrm>
          <a:off x="0" y="0"/>
          <a:ext cx="0" cy="0"/>
          <a:chOff x="0" y="0"/>
          <a:chExt cx="0" cy="0"/>
        </a:xfrm>
      </p:grpSpPr>
      <p:sp>
        <p:nvSpPr>
          <p:cNvPr id="16" name="Текст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17" name="Подзаголовок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dirty="0"/>
              <a:t>Щелкните, чтобы изменить</a:t>
            </a:r>
          </a:p>
        </p:txBody>
      </p:sp>
      <p:sp>
        <p:nvSpPr>
          <p:cNvPr id="26" name="Заголовок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ru-RU" noProof="0" dirty="0"/>
              <a:t>Щелкните, чтобы изменить </a:t>
            </a:r>
          </a:p>
        </p:txBody>
      </p:sp>
      <p:cxnSp>
        <p:nvCxnSpPr>
          <p:cNvPr id="27" name="Прямая соединительная линия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Рисунок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endParaRPr lang="ru-RU" noProof="0" dirty="0"/>
          </a:p>
        </p:txBody>
      </p:sp>
      <p:grpSp>
        <p:nvGrpSpPr>
          <p:cNvPr id="30" name="Группа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Полилиния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32" name="Полилиния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33" name="Полилиния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Повестка">
    <p:spTree>
      <p:nvGrpSpPr>
        <p:cNvPr id="1" name=""/>
        <p:cNvGrpSpPr/>
        <p:nvPr/>
      </p:nvGrpSpPr>
      <p:grpSpPr>
        <a:xfrm>
          <a:off x="0" y="0"/>
          <a:ext cx="0" cy="0"/>
          <a:chOff x="0" y="0"/>
          <a:chExt cx="0" cy="0"/>
        </a:xfrm>
      </p:grpSpPr>
      <p:grpSp>
        <p:nvGrpSpPr>
          <p:cNvPr id="6" name="Группа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Автофигура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8" name="Полилиния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9" name="Полилиния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10" name="Полилиния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ru-RU" noProof="0" dirty="0"/>
            </a:p>
          </p:txBody>
        </p:sp>
        <p:sp>
          <p:nvSpPr>
            <p:cNvPr id="11" name="Полилиния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
        <p:nvSpPr>
          <p:cNvPr id="12" name="Заголовок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ru-RU" noProof="0" dirty="0"/>
              <a:t>Щелкните, чтобы изменить </a:t>
            </a:r>
          </a:p>
        </p:txBody>
      </p:sp>
      <p:cxnSp>
        <p:nvCxnSpPr>
          <p:cNvPr id="13" name="Прямая соединительная линия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Текст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15" name="Текст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552452"/>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cxnSp>
        <p:nvCxnSpPr>
          <p:cNvPr id="16" name="Прямая соединительная линия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Текст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18" name="Текст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552452"/>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ru-RU" noProof="0" dirty="0"/>
              <a:t>Щелкните, чтобы изменить</a:t>
            </a:r>
          </a:p>
        </p:txBody>
      </p:sp>
      <p:cxnSp>
        <p:nvCxnSpPr>
          <p:cNvPr id="20" name="Прямая соединительная линия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Текст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22" name="Текст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556905"/>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cxnSp>
        <p:nvCxnSpPr>
          <p:cNvPr id="23" name="Прямая соединительная линия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Текст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25" name="Текст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556905"/>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cxnSp>
        <p:nvCxnSpPr>
          <p:cNvPr id="26" name="Прямая соединительная линия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Текст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28" name="Текст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548921"/>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5" name="Нижний колонтитул 4">
            <a:extLst>
              <a:ext uri="{FF2B5EF4-FFF2-40B4-BE49-F238E27FC236}">
                <a16:creationId xmlns:a16="http://schemas.microsoft.com/office/drawing/2014/main" id="{FDE10C66-2FF2-41F8-98FA-BE4983369645}"/>
              </a:ext>
            </a:extLst>
          </p:cNvPr>
          <p:cNvSpPr>
            <a:spLocks noGrp="1"/>
          </p:cNvSpPr>
          <p:nvPr>
            <p:ph type="ftr" sz="quarter" idx="26"/>
          </p:nvPr>
        </p:nvSpPr>
        <p:spPr/>
        <p:txBody>
          <a:bodyPr rtlCol="0"/>
          <a:lstStyle/>
          <a:p>
            <a:pPr rtl="0"/>
            <a:r>
              <a:rPr lang="ru-RU" noProof="0" dirty="0"/>
              <a:t>Ежегодный обзор</a:t>
            </a:r>
            <a:endParaRPr lang="ru-RU" b="0" noProof="0" dirty="0"/>
          </a:p>
        </p:txBody>
      </p:sp>
      <p:sp>
        <p:nvSpPr>
          <p:cNvPr id="19" name="Номер слайда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rtlCol="0"/>
          <a:lstStyle/>
          <a:p>
            <a:pPr rtl="0"/>
            <a:fld id="{294A09A9-5501-47C1-A89A-A340965A2BE2}" type="slidenum">
              <a:rPr lang="ru-RU" noProof="0" smtClean="0"/>
              <a:pPr/>
              <a:t>‹#›</a:t>
            </a:fld>
            <a:endParaRPr lang="ru-RU"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Введение">
    <p:spTree>
      <p:nvGrpSpPr>
        <p:cNvPr id="1" name=""/>
        <p:cNvGrpSpPr/>
        <p:nvPr/>
      </p:nvGrpSpPr>
      <p:grpSpPr>
        <a:xfrm>
          <a:off x="0" y="0"/>
          <a:ext cx="0" cy="0"/>
          <a:chOff x="0" y="0"/>
          <a:chExt cx="0" cy="0"/>
        </a:xfrm>
      </p:grpSpPr>
      <p:grpSp>
        <p:nvGrpSpPr>
          <p:cNvPr id="13" name="Группа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Полилиния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16" name="Полилиния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19" name="Полилиния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
        <p:nvSpPr>
          <p:cNvPr id="14" name="Рисунок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endParaRPr lang="ru-RU" noProof="0" dirty="0"/>
          </a:p>
        </p:txBody>
      </p:sp>
      <p:sp>
        <p:nvSpPr>
          <p:cNvPr id="9" name="Заголовок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ru-RU" noProof="0" dirty="0"/>
              <a:t>Щелкните, чтобы изменить </a:t>
            </a:r>
          </a:p>
        </p:txBody>
      </p:sp>
      <p:cxnSp>
        <p:nvCxnSpPr>
          <p:cNvPr id="17" name="Прямая соединительная линия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Текст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4" name="Нижний колонтитул 3">
            <a:extLst>
              <a:ext uri="{FF2B5EF4-FFF2-40B4-BE49-F238E27FC236}">
                <a16:creationId xmlns:a16="http://schemas.microsoft.com/office/drawing/2014/main" id="{DB285929-1018-4370-A170-074C414B2281}"/>
              </a:ext>
            </a:extLst>
          </p:cNvPr>
          <p:cNvSpPr>
            <a:spLocks noGrp="1"/>
          </p:cNvSpPr>
          <p:nvPr>
            <p:ph type="ftr" sz="quarter" idx="15"/>
          </p:nvPr>
        </p:nvSpPr>
        <p:spPr/>
        <p:txBody>
          <a:bodyPr rtlCol="0"/>
          <a:lstStyle/>
          <a:p>
            <a:pPr rtl="0"/>
            <a:r>
              <a:rPr lang="ru-RU" noProof="0" dirty="0"/>
              <a:t>Ежегодный обзор</a:t>
            </a:r>
            <a:endParaRPr lang="ru-RU" b="0" noProof="0" dirty="0"/>
          </a:p>
        </p:txBody>
      </p:sp>
      <p:sp>
        <p:nvSpPr>
          <p:cNvPr id="5" name="Номер слайда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rtlCol="0"/>
          <a:lstStyle/>
          <a:p>
            <a:pPr rtl="0"/>
            <a:fld id="{294A09A9-5501-47C1-A89A-A340965A2BE2}" type="slidenum">
              <a:rPr lang="ru-RU" noProof="0" smtClean="0"/>
              <a:pPr/>
              <a:t>‹#›</a:t>
            </a:fld>
            <a:endParaRPr lang="ru-RU"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Перерыв">
    <p:bg>
      <p:bgPr>
        <a:solidFill>
          <a:schemeClr val="tx1"/>
        </a:solidFill>
        <a:effectLst/>
      </p:bgPr>
    </p:bg>
    <p:spTree>
      <p:nvGrpSpPr>
        <p:cNvPr id="1" name=""/>
        <p:cNvGrpSpPr/>
        <p:nvPr/>
      </p:nvGrpSpPr>
      <p:grpSpPr>
        <a:xfrm>
          <a:off x="0" y="0"/>
          <a:ext cx="0" cy="0"/>
          <a:chOff x="0" y="0"/>
          <a:chExt cx="0" cy="0"/>
        </a:xfrm>
      </p:grpSpPr>
      <p:sp>
        <p:nvSpPr>
          <p:cNvPr id="21" name="Рисунок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endParaRPr lang="ru-RU" noProof="0" dirty="0"/>
          </a:p>
        </p:txBody>
      </p:sp>
      <p:sp>
        <p:nvSpPr>
          <p:cNvPr id="18" name="Заголовок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ru-RU" noProof="0" dirty="0"/>
              <a:t>Щелкните, чтобы изменить </a:t>
            </a:r>
          </a:p>
        </p:txBody>
      </p:sp>
      <p:cxnSp>
        <p:nvCxnSpPr>
          <p:cNvPr id="20" name="Прямая соединительная линия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Группа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Полилиния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4" name="Полилиния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5" name="Полилиния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Диаграмма">
    <p:bg>
      <p:bgPr>
        <a:solidFill>
          <a:schemeClr val="tx1"/>
        </a:solidFill>
        <a:effectLst/>
      </p:bgPr>
    </p:bg>
    <p:spTree>
      <p:nvGrpSpPr>
        <p:cNvPr id="1" name=""/>
        <p:cNvGrpSpPr/>
        <p:nvPr/>
      </p:nvGrpSpPr>
      <p:grpSpPr>
        <a:xfrm>
          <a:off x="0" y="0"/>
          <a:ext cx="0" cy="0"/>
          <a:chOff x="0" y="0"/>
          <a:chExt cx="0" cy="0"/>
        </a:xfrm>
      </p:grpSpPr>
      <p:sp>
        <p:nvSpPr>
          <p:cNvPr id="6" name="Диаграмма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endParaRPr lang="ru-RU" noProof="0"/>
          </a:p>
        </p:txBody>
      </p:sp>
      <p:sp>
        <p:nvSpPr>
          <p:cNvPr id="16" name="Заголовок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ru-RU" noProof="0"/>
              <a:t>Щелкните, чтобы изменить </a:t>
            </a:r>
          </a:p>
        </p:txBody>
      </p:sp>
      <p:sp>
        <p:nvSpPr>
          <p:cNvPr id="4" name="Нижний колонтитул 3">
            <a:extLst>
              <a:ext uri="{FF2B5EF4-FFF2-40B4-BE49-F238E27FC236}">
                <a16:creationId xmlns:a16="http://schemas.microsoft.com/office/drawing/2014/main" id="{D1578EA5-216B-41F7-80D1-9ED07FFDB66F}"/>
              </a:ext>
            </a:extLst>
          </p:cNvPr>
          <p:cNvSpPr>
            <a:spLocks noGrp="1"/>
          </p:cNvSpPr>
          <p:nvPr>
            <p:ph type="ftr" sz="quarter" idx="12"/>
          </p:nvPr>
        </p:nvSpPr>
        <p:spPr/>
        <p:txBody>
          <a:bodyPr rtlCol="0"/>
          <a:lstStyle/>
          <a:p>
            <a:pPr rtl="0"/>
            <a:r>
              <a:rPr lang="ru-RU" noProof="0"/>
              <a:t>Ежегодный обзор</a:t>
            </a:r>
            <a:endParaRPr lang="ru-RU" b="0" noProof="0"/>
          </a:p>
        </p:txBody>
      </p:sp>
      <p:sp>
        <p:nvSpPr>
          <p:cNvPr id="5" name="Номер слайда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rtlCol="0"/>
          <a:lstStyle/>
          <a:p>
            <a:pPr rtl="0"/>
            <a:fld id="{294A09A9-5501-47C1-A89A-A340965A2BE2}" type="slidenum">
              <a:rPr lang="ru-RU" noProof="0" smtClean="0"/>
              <a:pPr/>
              <a:t>‹#›</a:t>
            </a:fld>
            <a:endParaRPr lang="ru-RU"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аблица">
    <p:bg>
      <p:bgPr>
        <a:solidFill>
          <a:schemeClr val="tx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ru-RU" noProof="0"/>
              <a:t>Щелкните, чтобы изменить </a:t>
            </a:r>
          </a:p>
        </p:txBody>
      </p:sp>
      <p:sp>
        <p:nvSpPr>
          <p:cNvPr id="9" name="Таблица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endParaRPr lang="ru-RU" noProof="0"/>
          </a:p>
        </p:txBody>
      </p:sp>
      <p:sp>
        <p:nvSpPr>
          <p:cNvPr id="4" name="Нижний колонтитул 3">
            <a:extLst>
              <a:ext uri="{FF2B5EF4-FFF2-40B4-BE49-F238E27FC236}">
                <a16:creationId xmlns:a16="http://schemas.microsoft.com/office/drawing/2014/main" id="{DB42D896-6ACC-40D7-8D8B-F9AF3E7DE1A1}"/>
              </a:ext>
            </a:extLst>
          </p:cNvPr>
          <p:cNvSpPr>
            <a:spLocks noGrp="1"/>
          </p:cNvSpPr>
          <p:nvPr>
            <p:ph type="ftr" sz="quarter" idx="12"/>
          </p:nvPr>
        </p:nvSpPr>
        <p:spPr/>
        <p:txBody>
          <a:bodyPr rtlCol="0"/>
          <a:lstStyle/>
          <a:p>
            <a:pPr rtl="0"/>
            <a:r>
              <a:rPr lang="ru-RU" noProof="0"/>
              <a:t>Ежегодный обзор</a:t>
            </a:r>
            <a:endParaRPr lang="ru-RU" b="0" noProof="0"/>
          </a:p>
        </p:txBody>
      </p:sp>
      <p:sp>
        <p:nvSpPr>
          <p:cNvPr id="5" name="Номер слайда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rtlCol="0"/>
          <a:lstStyle/>
          <a:p>
            <a:pPr rtl="0"/>
            <a:fld id="{294A09A9-5501-47C1-A89A-A340965A2BE2}" type="slidenum">
              <a:rPr lang="ru-RU" noProof="0" smtClean="0"/>
              <a:pPr/>
              <a:t>‹#›</a:t>
            </a:fld>
            <a:endParaRPr lang="ru-RU"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тата">
    <p:bg>
      <p:bgPr>
        <a:solidFill>
          <a:schemeClr val="tx1"/>
        </a:solidFill>
        <a:effectLst/>
      </p:bgPr>
    </p:bg>
    <p:spTree>
      <p:nvGrpSpPr>
        <p:cNvPr id="1" name=""/>
        <p:cNvGrpSpPr/>
        <p:nvPr/>
      </p:nvGrpSpPr>
      <p:grpSpPr>
        <a:xfrm>
          <a:off x="0" y="0"/>
          <a:ext cx="0" cy="0"/>
          <a:chOff x="0" y="0"/>
          <a:chExt cx="0" cy="0"/>
        </a:xfrm>
      </p:grpSpPr>
      <p:sp>
        <p:nvSpPr>
          <p:cNvPr id="9" name="Заголовок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ru-RU" noProof="0" dirty="0"/>
              <a:t>Щелкните, чтобы изменить</a:t>
            </a:r>
          </a:p>
        </p:txBody>
      </p:sp>
      <p:sp>
        <p:nvSpPr>
          <p:cNvPr id="10" name="Надпись 9">
            <a:extLst>
              <a:ext uri="{FF2B5EF4-FFF2-40B4-BE49-F238E27FC236}">
                <a16:creationId xmlns:a16="http://schemas.microsoft.com/office/drawing/2014/main" id="{E902327D-DBD4-7A4E-ABF2-A946A559A8AD}"/>
              </a:ext>
            </a:extLst>
          </p:cNvPr>
          <p:cNvSpPr txBox="1"/>
          <p:nvPr userDrawn="1"/>
        </p:nvSpPr>
        <p:spPr>
          <a:xfrm>
            <a:off x="699948" y="87382"/>
            <a:ext cx="1589372" cy="3170099"/>
          </a:xfrm>
          <a:prstGeom prst="rect">
            <a:avLst/>
          </a:prstGeom>
          <a:noFill/>
        </p:spPr>
        <p:txBody>
          <a:bodyPr wrap="square" rtlCol="0">
            <a:spAutoFit/>
          </a:bodyPr>
          <a:lstStyle/>
          <a:p>
            <a:pPr rtl="0"/>
            <a:r>
              <a:rPr lang="ru-RU" sz="20000" b="1" noProof="0" dirty="0">
                <a:solidFill>
                  <a:schemeClr val="bg1"/>
                </a:solidFill>
              </a:rPr>
              <a:t>«</a:t>
            </a:r>
          </a:p>
        </p:txBody>
      </p:sp>
      <p:grpSp>
        <p:nvGrpSpPr>
          <p:cNvPr id="18" name="Группа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Автофигура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0" name="Полилиния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1" name="Полилиния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2" name="Полилиния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ru-RU" noProof="0" dirty="0"/>
            </a:p>
          </p:txBody>
        </p:sp>
        <p:sp>
          <p:nvSpPr>
            <p:cNvPr id="23" name="Полилиния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grpSp>
        <p:nvGrpSpPr>
          <p:cNvPr id="24" name="Группа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Полилиния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6" name="Полилиния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7" name="Полилиния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Команда">
    <p:bg>
      <p:bgPr>
        <a:solidFill>
          <a:schemeClr val="tx1"/>
        </a:solidFill>
        <a:effectLst/>
      </p:bgPr>
    </p:bg>
    <p:spTree>
      <p:nvGrpSpPr>
        <p:cNvPr id="1" name=""/>
        <p:cNvGrpSpPr/>
        <p:nvPr/>
      </p:nvGrpSpPr>
      <p:grpSpPr>
        <a:xfrm>
          <a:off x="0" y="0"/>
          <a:ext cx="0" cy="0"/>
          <a:chOff x="0" y="0"/>
          <a:chExt cx="0" cy="0"/>
        </a:xfrm>
      </p:grpSpPr>
      <p:grpSp>
        <p:nvGrpSpPr>
          <p:cNvPr id="25" name="Группа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Полилиния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7" name="Полилиния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36" name="Полилиния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
        <p:nvSpPr>
          <p:cNvPr id="38" name="Рисунок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ru-RU" noProof="0" dirty="0"/>
              <a:t>Щелкните значок, чтобы добавить фото</a:t>
            </a:r>
          </a:p>
        </p:txBody>
      </p:sp>
      <p:sp>
        <p:nvSpPr>
          <p:cNvPr id="61" name="Заголовок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ru-RU" noProof="0" dirty="0"/>
              <a:t>Щелкните, чтобы изменить </a:t>
            </a:r>
          </a:p>
        </p:txBody>
      </p:sp>
      <p:cxnSp>
        <p:nvCxnSpPr>
          <p:cNvPr id="62" name="Прямая соединительная линия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Рисунок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ru-RU" noProof="0" dirty="0"/>
              <a:t>Щелкните значок, чтобы добавить фото</a:t>
            </a:r>
          </a:p>
        </p:txBody>
      </p:sp>
      <p:sp>
        <p:nvSpPr>
          <p:cNvPr id="72" name="Текст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73" name="Текст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74" name="Текст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75" name="Текст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76" name="Текст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77" name="Текст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78" name="Текст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sp>
        <p:nvSpPr>
          <p:cNvPr id="79" name="Текст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ru-RU" noProof="0" dirty="0"/>
              <a:t>Щелкните, чтобы изменить </a:t>
            </a:r>
          </a:p>
        </p:txBody>
      </p:sp>
      <p:grpSp>
        <p:nvGrpSpPr>
          <p:cNvPr id="23" name="Группа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Автофигура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29" name="Полилиния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30" name="Полилиния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sp>
          <p:nvSpPr>
            <p:cNvPr id="31" name="Полилиния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ru-RU" noProof="0" dirty="0"/>
            </a:p>
          </p:txBody>
        </p:sp>
        <p:sp>
          <p:nvSpPr>
            <p:cNvPr id="32" name="Полилиния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ru-RU" noProof="0" dirty="0"/>
            </a:p>
          </p:txBody>
        </p:sp>
      </p:grpSp>
      <p:sp>
        <p:nvSpPr>
          <p:cNvPr id="66" name="Рисунок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ru-RU" noProof="0" dirty="0"/>
              <a:t>Щелкните значок, чтобы добавить фото</a:t>
            </a:r>
          </a:p>
        </p:txBody>
      </p:sp>
      <p:sp>
        <p:nvSpPr>
          <p:cNvPr id="69" name="Рисунок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ru-RU" noProof="0" dirty="0"/>
              <a:t>Щелкните значок, чтобы добавить фото</a:t>
            </a:r>
          </a:p>
        </p:txBody>
      </p:sp>
      <p:sp>
        <p:nvSpPr>
          <p:cNvPr id="4" name="Нижний колонтитул 3">
            <a:extLst>
              <a:ext uri="{FF2B5EF4-FFF2-40B4-BE49-F238E27FC236}">
                <a16:creationId xmlns:a16="http://schemas.microsoft.com/office/drawing/2014/main" id="{7DE0184F-2619-4333-B49F-C7ACE8B2C3A6}"/>
              </a:ext>
            </a:extLst>
          </p:cNvPr>
          <p:cNvSpPr>
            <a:spLocks noGrp="1"/>
          </p:cNvSpPr>
          <p:nvPr>
            <p:ph type="ftr" sz="quarter" idx="33"/>
          </p:nvPr>
        </p:nvSpPr>
        <p:spPr/>
        <p:txBody>
          <a:bodyPr rtlCol="0"/>
          <a:lstStyle/>
          <a:p>
            <a:pPr rtl="0"/>
            <a:r>
              <a:rPr lang="ru-RU" noProof="0" dirty="0"/>
              <a:t>Ежегодный обзор</a:t>
            </a:r>
            <a:endParaRPr lang="ru-RU" b="0" noProof="0" dirty="0"/>
          </a:p>
        </p:txBody>
      </p:sp>
      <p:sp>
        <p:nvSpPr>
          <p:cNvPr id="5" name="Номер слайда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rtlCol="0"/>
          <a:lstStyle/>
          <a:p>
            <a:pPr rtl="0"/>
            <a:fld id="{294A09A9-5501-47C1-A89A-A340965A2BE2}" type="slidenum">
              <a:rPr lang="ru-RU" noProof="0" smtClean="0"/>
              <a:pPr/>
              <a:t>‹#›</a:t>
            </a:fld>
            <a:endParaRPr lang="ru-RU"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Временная шкала ">
    <p:bg>
      <p:bgPr>
        <a:solidFill>
          <a:schemeClr val="tx1"/>
        </a:solidFill>
        <a:effectLst/>
      </p:bgPr>
    </p:bg>
    <p:spTree>
      <p:nvGrpSpPr>
        <p:cNvPr id="1" name=""/>
        <p:cNvGrpSpPr/>
        <p:nvPr/>
      </p:nvGrpSpPr>
      <p:grpSpPr>
        <a:xfrm>
          <a:off x="0" y="0"/>
          <a:ext cx="0" cy="0"/>
          <a:chOff x="0" y="0"/>
          <a:chExt cx="0" cy="0"/>
        </a:xfrm>
      </p:grpSpPr>
      <p:cxnSp>
        <p:nvCxnSpPr>
          <p:cNvPr id="21" name="Прямая соединительная линия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Заголовок 1">
            <a:extLst>
              <a:ext uri="{FF2B5EF4-FFF2-40B4-BE49-F238E27FC236}">
                <a16:creationId xmlns:a16="http://schemas.microsoft.com/office/drawing/2014/main" id="{46EEE005-F78A-9D4F-B159-964376C387DD}"/>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ru-RU" noProof="0"/>
              <a:t>Щелкните, чтобы изменить </a:t>
            </a:r>
          </a:p>
        </p:txBody>
      </p:sp>
      <p:sp>
        <p:nvSpPr>
          <p:cNvPr id="96" name="Текст 29">
            <a:extLst>
              <a:ext uri="{FF2B5EF4-FFF2-40B4-BE49-F238E27FC236}">
                <a16:creationId xmlns:a16="http://schemas.microsoft.com/office/drawing/2014/main" id="{FC61536F-8EA7-5A48-AF76-8B0E251BD8CB}"/>
              </a:ext>
            </a:extLst>
          </p:cNvPr>
          <p:cNvSpPr>
            <a:spLocks noGrp="1"/>
          </p:cNvSpPr>
          <p:nvPr>
            <p:ph type="body" sz="quarter" idx="12" hasCustomPrompt="1"/>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a:t>Щелкните, чтобы изменить </a:t>
            </a:r>
          </a:p>
        </p:txBody>
      </p:sp>
      <p:sp>
        <p:nvSpPr>
          <p:cNvPr id="97" name="Текст 29">
            <a:extLst>
              <a:ext uri="{FF2B5EF4-FFF2-40B4-BE49-F238E27FC236}">
                <a16:creationId xmlns:a16="http://schemas.microsoft.com/office/drawing/2014/main" id="{64FFD994-BD97-ED49-8607-286ECBB1CDA3}"/>
              </a:ext>
            </a:extLst>
          </p:cNvPr>
          <p:cNvSpPr>
            <a:spLocks noGrp="1"/>
          </p:cNvSpPr>
          <p:nvPr>
            <p:ph type="body" sz="quarter" idx="11" hasCustomPrompt="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ru-RU" noProof="0"/>
              <a:t>Щелкните, чтобы изменить </a:t>
            </a:r>
          </a:p>
        </p:txBody>
      </p:sp>
      <p:sp>
        <p:nvSpPr>
          <p:cNvPr id="102" name="Текст 29">
            <a:extLst>
              <a:ext uri="{FF2B5EF4-FFF2-40B4-BE49-F238E27FC236}">
                <a16:creationId xmlns:a16="http://schemas.microsoft.com/office/drawing/2014/main" id="{D1ADE805-BFBC-ED47-B9CB-6CB2FF02E868}"/>
              </a:ext>
            </a:extLst>
          </p:cNvPr>
          <p:cNvSpPr>
            <a:spLocks noGrp="1"/>
          </p:cNvSpPr>
          <p:nvPr>
            <p:ph type="body" sz="quarter" idx="30" hasCustomPrompt="1"/>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a:t>Щелкните, чтобы изменить </a:t>
            </a:r>
          </a:p>
        </p:txBody>
      </p:sp>
      <p:sp>
        <p:nvSpPr>
          <p:cNvPr id="103" name="Текст 29">
            <a:extLst>
              <a:ext uri="{FF2B5EF4-FFF2-40B4-BE49-F238E27FC236}">
                <a16:creationId xmlns:a16="http://schemas.microsoft.com/office/drawing/2014/main" id="{334A3589-641F-F547-891B-149579153B75}"/>
              </a:ext>
            </a:extLst>
          </p:cNvPr>
          <p:cNvSpPr>
            <a:spLocks noGrp="1"/>
          </p:cNvSpPr>
          <p:nvPr>
            <p:ph type="body" sz="quarter" idx="31" hasCustomPrompt="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ru-RU" noProof="0"/>
              <a:t>Щелкните, чтобы изменить </a:t>
            </a:r>
          </a:p>
        </p:txBody>
      </p:sp>
      <p:sp>
        <p:nvSpPr>
          <p:cNvPr id="106" name="Текст 29">
            <a:extLst>
              <a:ext uri="{FF2B5EF4-FFF2-40B4-BE49-F238E27FC236}">
                <a16:creationId xmlns:a16="http://schemas.microsoft.com/office/drawing/2014/main" id="{A63F8454-D12E-A641-ABD0-8977D3F5EC05}"/>
              </a:ext>
            </a:extLst>
          </p:cNvPr>
          <p:cNvSpPr>
            <a:spLocks noGrp="1"/>
          </p:cNvSpPr>
          <p:nvPr>
            <p:ph type="body" sz="quarter" idx="32" hasCustomPrompt="1"/>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a:t>Щелкните, чтобы изменить </a:t>
            </a:r>
          </a:p>
        </p:txBody>
      </p:sp>
      <p:sp>
        <p:nvSpPr>
          <p:cNvPr id="107" name="Текст 29">
            <a:extLst>
              <a:ext uri="{FF2B5EF4-FFF2-40B4-BE49-F238E27FC236}">
                <a16:creationId xmlns:a16="http://schemas.microsoft.com/office/drawing/2014/main" id="{F35AA15D-DBAD-9840-8764-A5B6D486A234}"/>
              </a:ext>
            </a:extLst>
          </p:cNvPr>
          <p:cNvSpPr>
            <a:spLocks noGrp="1"/>
          </p:cNvSpPr>
          <p:nvPr>
            <p:ph type="body" sz="quarter" idx="33" hasCustomPrompt="1"/>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ru-RU" noProof="0"/>
              <a:t>Щелкните, чтобы изменить </a:t>
            </a:r>
          </a:p>
        </p:txBody>
      </p:sp>
      <p:sp>
        <p:nvSpPr>
          <p:cNvPr id="108" name="Текст 29">
            <a:extLst>
              <a:ext uri="{FF2B5EF4-FFF2-40B4-BE49-F238E27FC236}">
                <a16:creationId xmlns:a16="http://schemas.microsoft.com/office/drawing/2014/main" id="{8357CA0F-1A55-B145-8305-562F0DF22543}"/>
              </a:ext>
            </a:extLst>
          </p:cNvPr>
          <p:cNvSpPr>
            <a:spLocks noGrp="1"/>
          </p:cNvSpPr>
          <p:nvPr>
            <p:ph type="body" sz="quarter" idx="34" hasCustomPrompt="1"/>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ru-RU" noProof="0"/>
              <a:t>Щелкните, чтобы изменить </a:t>
            </a:r>
          </a:p>
        </p:txBody>
      </p:sp>
      <p:sp>
        <p:nvSpPr>
          <p:cNvPr id="109" name="Текст 29">
            <a:extLst>
              <a:ext uri="{FF2B5EF4-FFF2-40B4-BE49-F238E27FC236}">
                <a16:creationId xmlns:a16="http://schemas.microsoft.com/office/drawing/2014/main" id="{D6C49F6F-AF28-8942-8442-8F54A1DC388B}"/>
              </a:ext>
            </a:extLst>
          </p:cNvPr>
          <p:cNvSpPr>
            <a:spLocks noGrp="1"/>
          </p:cNvSpPr>
          <p:nvPr>
            <p:ph type="body" sz="quarter" idx="35" hasCustomPrompt="1"/>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ru-RU" noProof="0"/>
              <a:t>Щелкните, чтобы изменить </a:t>
            </a:r>
          </a:p>
        </p:txBody>
      </p:sp>
      <p:cxnSp>
        <p:nvCxnSpPr>
          <p:cNvPr id="8" name="Прямая соединительная линия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Прямоугольник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47" name="Прямоугольник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7" name="Прямоугольник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9" name="Прямоугольник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4" name="Нижний колонтитул 3">
            <a:extLst>
              <a:ext uri="{FF2B5EF4-FFF2-40B4-BE49-F238E27FC236}">
                <a16:creationId xmlns:a16="http://schemas.microsoft.com/office/drawing/2014/main" id="{FF46DFD4-BF8C-4939-874D-85B7DF956768}"/>
              </a:ext>
            </a:extLst>
          </p:cNvPr>
          <p:cNvSpPr>
            <a:spLocks noGrp="1"/>
          </p:cNvSpPr>
          <p:nvPr>
            <p:ph type="ftr" sz="quarter" idx="37"/>
          </p:nvPr>
        </p:nvSpPr>
        <p:spPr/>
        <p:txBody>
          <a:bodyPr rtlCol="0"/>
          <a:lstStyle/>
          <a:p>
            <a:pPr rtl="0"/>
            <a:r>
              <a:rPr lang="ru-RU" noProof="0"/>
              <a:t>Ежегодный обзор</a:t>
            </a:r>
            <a:endParaRPr lang="ru-RU" b="0" noProof="0"/>
          </a:p>
        </p:txBody>
      </p:sp>
      <p:sp>
        <p:nvSpPr>
          <p:cNvPr id="5" name="Номер слайда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rtlCol="0"/>
          <a:lstStyle/>
          <a:p>
            <a:pPr rtl="0"/>
            <a:fld id="{294A09A9-5501-47C1-A89A-A340965A2BE2}" type="slidenum">
              <a:rPr lang="ru-RU" noProof="0" smtClean="0"/>
              <a:pPr/>
              <a:t>‹#›</a:t>
            </a:fld>
            <a:endParaRPr lang="ru-RU"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2" name="Заголовок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ru-RU" noProof="0"/>
              <a:t>Образец заголовка</a:t>
            </a:r>
          </a:p>
        </p:txBody>
      </p:sp>
      <p:sp>
        <p:nvSpPr>
          <p:cNvPr id="30" name="Дата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C92356A9-3B68-4F57-9A57-F67B5CD92641}" type="datetime4">
              <a:rPr lang="ru-RU" noProof="0" smtClean="0">
                <a:latin typeface="+mn-lt"/>
              </a:rPr>
              <a:t>21 сентября 2023 г.</a:t>
            </a:fld>
            <a:endParaRPr lang="ru-RU" noProof="0">
              <a:latin typeface="+mn-lt"/>
            </a:endParaRPr>
          </a:p>
        </p:txBody>
      </p:sp>
      <p:sp>
        <p:nvSpPr>
          <p:cNvPr id="31" name="Нижний колонтитул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ru-RU" noProof="0"/>
              <a:t>Ежегодный обзор</a:t>
            </a:r>
            <a:endParaRPr lang="ru-RU" b="0" noProof="0"/>
          </a:p>
        </p:txBody>
      </p:sp>
      <p:sp>
        <p:nvSpPr>
          <p:cNvPr id="32" name="Номер слайда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ru-RU" noProof="0" smtClean="0"/>
              <a:pPr/>
              <a:t>‹#›</a:t>
            </a:fld>
            <a:endParaRPr lang="ru-RU"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3E168C-8042-5B4E-A5A4-A5BF693AE2D6}"/>
              </a:ext>
            </a:extLst>
          </p:cNvPr>
          <p:cNvSpPr>
            <a:spLocks noGrp="1"/>
          </p:cNvSpPr>
          <p:nvPr>
            <p:ph type="ctrTitle"/>
          </p:nvPr>
        </p:nvSpPr>
        <p:spPr>
          <a:xfrm>
            <a:off x="6367054" y="2116182"/>
            <a:ext cx="5491571" cy="1514019"/>
          </a:xfrm>
        </p:spPr>
        <p:txBody>
          <a:bodyPr rtlCol="0"/>
          <a:lstStyle/>
          <a:p>
            <a:pPr rtl="0"/>
            <a:r>
              <a:rPr lang="ru-RU" dirty="0"/>
              <a:t>История развития ИИ</a:t>
            </a:r>
          </a:p>
        </p:txBody>
      </p:sp>
      <p:sp>
        <p:nvSpPr>
          <p:cNvPr id="3" name="Текст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rtlCol="0"/>
          <a:lstStyle/>
          <a:p>
            <a:pPr rtl="0"/>
            <a:r>
              <a:rPr lang="ru-RU" dirty="0">
                <a:latin typeface="+mj-lt"/>
              </a:rPr>
              <a:t>Выполнили студенты группы АС-21-05 </a:t>
            </a:r>
          </a:p>
          <a:p>
            <a:pPr rtl="0"/>
            <a:r>
              <a:rPr lang="ru-RU" dirty="0">
                <a:latin typeface="+mj-lt"/>
              </a:rPr>
              <a:t>Косов Антон и Жучков Алексей</a:t>
            </a:r>
            <a:endParaRPr lang="ru-RU" dirty="0"/>
          </a:p>
          <a:p>
            <a:pPr rtl="0"/>
            <a:endParaRPr lang="ru-RU"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87C974AB-650E-44BD-B426-0148D3FBC34D}"/>
              </a:ext>
            </a:extLst>
          </p:cNvPr>
          <p:cNvSpPr>
            <a:spLocks noGrp="1"/>
          </p:cNvSpPr>
          <p:nvPr>
            <p:ph type="pic" sz="quarter" idx="13"/>
          </p:nvPr>
        </p:nvSpPr>
        <p:spPr/>
      </p:sp>
      <p:sp>
        <p:nvSpPr>
          <p:cNvPr id="3" name="Заголовок 2">
            <a:extLst>
              <a:ext uri="{FF2B5EF4-FFF2-40B4-BE49-F238E27FC236}">
                <a16:creationId xmlns:a16="http://schemas.microsoft.com/office/drawing/2014/main" id="{DF501F99-28F0-4CC1-84B4-3F608E7B9792}"/>
              </a:ext>
            </a:extLst>
          </p:cNvPr>
          <p:cNvSpPr>
            <a:spLocks noGrp="1"/>
          </p:cNvSpPr>
          <p:nvPr>
            <p:ph type="title"/>
          </p:nvPr>
        </p:nvSpPr>
        <p:spPr/>
        <p:txBody>
          <a:bodyPr>
            <a:noAutofit/>
          </a:bodyPr>
          <a:lstStyle/>
          <a:p>
            <a:r>
              <a:rPr lang="ru-RU" sz="3600" dirty="0" err="1"/>
              <a:t>Неоконнекционизм</a:t>
            </a:r>
            <a:r>
              <a:rPr lang="ru-RU" sz="3600" dirty="0"/>
              <a:t> и машинное обучение</a:t>
            </a:r>
          </a:p>
        </p:txBody>
      </p:sp>
      <p:sp>
        <p:nvSpPr>
          <p:cNvPr id="4" name="Текст 3">
            <a:extLst>
              <a:ext uri="{FF2B5EF4-FFF2-40B4-BE49-F238E27FC236}">
                <a16:creationId xmlns:a16="http://schemas.microsoft.com/office/drawing/2014/main" id="{550AF5D2-D467-48E3-BA40-E6CE43FDF09B}"/>
              </a:ext>
            </a:extLst>
          </p:cNvPr>
          <p:cNvSpPr>
            <a:spLocks noGrp="1"/>
          </p:cNvSpPr>
          <p:nvPr>
            <p:ph type="body" sz="quarter" idx="11"/>
          </p:nvPr>
        </p:nvSpPr>
        <p:spPr/>
        <p:txBody>
          <a:bodyPr/>
          <a:lstStyle/>
          <a:p>
            <a:r>
              <a:rPr lang="ru-RU" sz="1800" dirty="0"/>
              <a:t>Четвертый этап длился с 1990 года по 1997 год. В это время появились т</a:t>
            </a:r>
            <a:r>
              <a:rPr lang="ru-RU" sz="1800" b="0" i="0" dirty="0">
                <a:effectLst/>
              </a:rPr>
              <a:t>ехнические усовершенствования, позволившие создать умные системы, которые, в свою очередь, учатся сами на основе опыта и применяются для разных задач, таких как распознавание лиц и речи, а для этого используются разные знания и методы.</a:t>
            </a:r>
            <a:endParaRPr lang="ru-RU" sz="1800" dirty="0"/>
          </a:p>
        </p:txBody>
      </p:sp>
      <p:sp>
        <p:nvSpPr>
          <p:cNvPr id="6" name="Номер слайда 5">
            <a:extLst>
              <a:ext uri="{FF2B5EF4-FFF2-40B4-BE49-F238E27FC236}">
                <a16:creationId xmlns:a16="http://schemas.microsoft.com/office/drawing/2014/main" id="{B4585459-6106-4AD4-9F33-BF3A8EF56123}"/>
              </a:ext>
            </a:extLst>
          </p:cNvPr>
          <p:cNvSpPr>
            <a:spLocks noGrp="1"/>
          </p:cNvSpPr>
          <p:nvPr>
            <p:ph type="sldNum" sz="quarter" idx="16"/>
          </p:nvPr>
        </p:nvSpPr>
        <p:spPr/>
        <p:txBody>
          <a:bodyPr/>
          <a:lstStyle/>
          <a:p>
            <a:pPr rtl="0"/>
            <a:fld id="{294A09A9-5501-47C1-A89A-A340965A2BE2}" type="slidenum">
              <a:rPr lang="ru-RU" noProof="0" smtClean="0"/>
              <a:pPr rtl="0"/>
              <a:t>10</a:t>
            </a:fld>
            <a:endParaRPr lang="ru-RU" noProof="0" dirty="0"/>
          </a:p>
        </p:txBody>
      </p:sp>
      <p:sp>
        <p:nvSpPr>
          <p:cNvPr id="7" name="AutoShape 2" descr="Кто озвучивает Терминатора на русском?">
            <a:extLst>
              <a:ext uri="{FF2B5EF4-FFF2-40B4-BE49-F238E27FC236}">
                <a16:creationId xmlns:a16="http://schemas.microsoft.com/office/drawing/2014/main" id="{5E4949EC-EB03-4821-8A8A-051230C775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Кто озвучивает Терминатора на русском?">
            <a:extLst>
              <a:ext uri="{FF2B5EF4-FFF2-40B4-BE49-F238E27FC236}">
                <a16:creationId xmlns:a16="http://schemas.microsoft.com/office/drawing/2014/main" id="{3C995B5F-5106-4F54-850B-3D2DFF369EF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342" name="Picture 6">
            <a:extLst>
              <a:ext uri="{FF2B5EF4-FFF2-40B4-BE49-F238E27FC236}">
                <a16:creationId xmlns:a16="http://schemas.microsoft.com/office/drawing/2014/main" id="{E9D5ADE2-572D-432F-BF2E-0B8BC7D73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647" y="-22543"/>
            <a:ext cx="451553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350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8450227D-C397-44D8-8195-10EF919F0670}"/>
              </a:ext>
            </a:extLst>
          </p:cNvPr>
          <p:cNvSpPr>
            <a:spLocks noGrp="1"/>
          </p:cNvSpPr>
          <p:nvPr>
            <p:ph type="pic" sz="quarter" idx="13"/>
          </p:nvPr>
        </p:nvSpPr>
        <p:spPr/>
      </p:sp>
      <p:sp>
        <p:nvSpPr>
          <p:cNvPr id="3" name="Заголовок 2">
            <a:extLst>
              <a:ext uri="{FF2B5EF4-FFF2-40B4-BE49-F238E27FC236}">
                <a16:creationId xmlns:a16="http://schemas.microsoft.com/office/drawing/2014/main" id="{1173C51B-5C99-4784-AC09-D5F88E31D753}"/>
              </a:ext>
            </a:extLst>
          </p:cNvPr>
          <p:cNvSpPr>
            <a:spLocks noGrp="1"/>
          </p:cNvSpPr>
          <p:nvPr>
            <p:ph type="title"/>
          </p:nvPr>
        </p:nvSpPr>
        <p:spPr/>
        <p:txBody>
          <a:bodyPr>
            <a:normAutofit fontScale="90000"/>
          </a:bodyPr>
          <a:lstStyle/>
          <a:p>
            <a:r>
              <a:rPr lang="ru-RU" sz="2400" dirty="0">
                <a:effectLst/>
                <a:ea typeface="Times New Roman" panose="02020603050405020304" pitchFamily="18" charset="0"/>
              </a:rPr>
              <a:t>От ИИ до интерфейсов «человек – машина»</a:t>
            </a:r>
            <a:endParaRPr lang="ru-RU" sz="5400" dirty="0"/>
          </a:p>
        </p:txBody>
      </p:sp>
      <p:sp>
        <p:nvSpPr>
          <p:cNvPr id="4" name="Текст 3">
            <a:extLst>
              <a:ext uri="{FF2B5EF4-FFF2-40B4-BE49-F238E27FC236}">
                <a16:creationId xmlns:a16="http://schemas.microsoft.com/office/drawing/2014/main" id="{15DD14E9-CFCC-47E8-A853-798EDF23582F}"/>
              </a:ext>
            </a:extLst>
          </p:cNvPr>
          <p:cNvSpPr>
            <a:spLocks noGrp="1"/>
          </p:cNvSpPr>
          <p:nvPr>
            <p:ph type="body" sz="quarter" idx="11"/>
          </p:nvPr>
        </p:nvSpPr>
        <p:spPr/>
        <p:txBody>
          <a:bodyPr/>
          <a:lstStyle/>
          <a:p>
            <a:r>
              <a:rPr lang="ru-RU" sz="1800" b="0" i="0" dirty="0">
                <a:effectLst/>
              </a:rPr>
              <a:t>С пятого этапа (конец 1990-х годов) ИИ стали объединять с робототехникой и интерфейсом «человек – машина», что привело к созданию удивительных технологий, таких как беспилотные автомобили и дроны.</a:t>
            </a:r>
            <a:endParaRPr lang="ru-RU" sz="1800" dirty="0"/>
          </a:p>
        </p:txBody>
      </p:sp>
      <p:sp>
        <p:nvSpPr>
          <p:cNvPr id="6" name="Номер слайда 5">
            <a:extLst>
              <a:ext uri="{FF2B5EF4-FFF2-40B4-BE49-F238E27FC236}">
                <a16:creationId xmlns:a16="http://schemas.microsoft.com/office/drawing/2014/main" id="{8CD071FA-3F27-4F46-AC00-5BD041E3B609}"/>
              </a:ext>
            </a:extLst>
          </p:cNvPr>
          <p:cNvSpPr>
            <a:spLocks noGrp="1"/>
          </p:cNvSpPr>
          <p:nvPr>
            <p:ph type="sldNum" sz="quarter" idx="16"/>
          </p:nvPr>
        </p:nvSpPr>
        <p:spPr/>
        <p:txBody>
          <a:bodyPr/>
          <a:lstStyle/>
          <a:p>
            <a:pPr rtl="0"/>
            <a:fld id="{294A09A9-5501-47C1-A89A-A340965A2BE2}" type="slidenum">
              <a:rPr lang="ru-RU" noProof="0" smtClean="0"/>
              <a:pPr rtl="0"/>
              <a:t>11</a:t>
            </a:fld>
            <a:endParaRPr lang="ru-RU" noProof="0" dirty="0"/>
          </a:p>
        </p:txBody>
      </p:sp>
      <p:pic>
        <p:nvPicPr>
          <p:cNvPr id="7" name="Рисунок 6">
            <a:extLst>
              <a:ext uri="{FF2B5EF4-FFF2-40B4-BE49-F238E27FC236}">
                <a16:creationId xmlns:a16="http://schemas.microsoft.com/office/drawing/2014/main" id="{1B38D7C3-9CF1-4CFF-BDD5-B9E48D2360DE}"/>
              </a:ext>
            </a:extLst>
          </p:cNvPr>
          <p:cNvPicPr>
            <a:picLocks noChangeAspect="1"/>
          </p:cNvPicPr>
          <p:nvPr/>
        </p:nvPicPr>
        <p:blipFill>
          <a:blip r:embed="rId2"/>
          <a:stretch>
            <a:fillRect/>
          </a:stretch>
        </p:blipFill>
        <p:spPr>
          <a:xfrm>
            <a:off x="6246429" y="628962"/>
            <a:ext cx="5627717" cy="5703257"/>
          </a:xfrm>
          <a:prstGeom prst="rect">
            <a:avLst/>
          </a:prstGeom>
        </p:spPr>
      </p:pic>
    </p:spTree>
    <p:extLst>
      <p:ext uri="{BB962C8B-B14F-4D97-AF65-F5344CB8AC3E}">
        <p14:creationId xmlns:p14="http://schemas.microsoft.com/office/powerpoint/2010/main" val="320640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CD022BBF-78D1-4E48-9CA8-4A77683D605C}"/>
              </a:ext>
            </a:extLst>
          </p:cNvPr>
          <p:cNvSpPr>
            <a:spLocks noGrp="1"/>
          </p:cNvSpPr>
          <p:nvPr>
            <p:ph type="pic" sz="quarter" idx="13"/>
          </p:nvPr>
        </p:nvSpPr>
        <p:spPr/>
      </p:sp>
      <p:sp>
        <p:nvSpPr>
          <p:cNvPr id="3" name="Заголовок 2">
            <a:extLst>
              <a:ext uri="{FF2B5EF4-FFF2-40B4-BE49-F238E27FC236}">
                <a16:creationId xmlns:a16="http://schemas.microsoft.com/office/drawing/2014/main" id="{BD855F63-2832-48FE-A38F-657D2E193E84}"/>
              </a:ext>
            </a:extLst>
          </p:cNvPr>
          <p:cNvSpPr>
            <a:spLocks noGrp="1"/>
          </p:cNvSpPr>
          <p:nvPr>
            <p:ph type="title"/>
          </p:nvPr>
        </p:nvSpPr>
        <p:spPr/>
        <p:txBody>
          <a:bodyPr>
            <a:normAutofit/>
          </a:bodyPr>
          <a:lstStyle/>
          <a:p>
            <a:r>
              <a:rPr lang="ru-RU" sz="2800" dirty="0">
                <a:effectLst/>
                <a:ea typeface="Times New Roman" panose="02020603050405020304" pitchFamily="18" charset="0"/>
              </a:rPr>
              <a:t>Возрождение ИИ</a:t>
            </a:r>
            <a:endParaRPr lang="ru-RU" sz="6000" dirty="0"/>
          </a:p>
        </p:txBody>
      </p:sp>
      <p:sp>
        <p:nvSpPr>
          <p:cNvPr id="4" name="Текст 3">
            <a:extLst>
              <a:ext uri="{FF2B5EF4-FFF2-40B4-BE49-F238E27FC236}">
                <a16:creationId xmlns:a16="http://schemas.microsoft.com/office/drawing/2014/main" id="{70BED28F-D577-4A2B-A6B3-7B8C99A3843C}"/>
              </a:ext>
            </a:extLst>
          </p:cNvPr>
          <p:cNvSpPr>
            <a:spLocks noGrp="1"/>
          </p:cNvSpPr>
          <p:nvPr>
            <p:ph type="body" sz="quarter" idx="11"/>
          </p:nvPr>
        </p:nvSpPr>
        <p:spPr/>
        <p:txBody>
          <a:bodyPr/>
          <a:lstStyle/>
          <a:p>
            <a:r>
              <a:rPr lang="ru-RU" sz="1800" dirty="0"/>
              <a:t>Шестой</a:t>
            </a:r>
            <a:r>
              <a:rPr lang="ru-RU" sz="1800" b="0" i="0" dirty="0">
                <a:effectLst/>
              </a:rPr>
              <a:t> этап - возрождение ИИ, который начался в 2010 году. На этом этапе искусственный интеллект снова стал активно развиваться, благодаря новым технологиям и большим инвестициям.</a:t>
            </a:r>
            <a:endParaRPr lang="ru-RU" sz="1800" dirty="0"/>
          </a:p>
        </p:txBody>
      </p:sp>
      <p:sp>
        <p:nvSpPr>
          <p:cNvPr id="6" name="Номер слайда 5">
            <a:extLst>
              <a:ext uri="{FF2B5EF4-FFF2-40B4-BE49-F238E27FC236}">
                <a16:creationId xmlns:a16="http://schemas.microsoft.com/office/drawing/2014/main" id="{5EFDE2E0-8318-4B87-9DC5-13982B6E5B81}"/>
              </a:ext>
            </a:extLst>
          </p:cNvPr>
          <p:cNvSpPr>
            <a:spLocks noGrp="1"/>
          </p:cNvSpPr>
          <p:nvPr>
            <p:ph type="sldNum" sz="quarter" idx="16"/>
          </p:nvPr>
        </p:nvSpPr>
        <p:spPr/>
        <p:txBody>
          <a:bodyPr/>
          <a:lstStyle/>
          <a:p>
            <a:pPr rtl="0"/>
            <a:fld id="{294A09A9-5501-47C1-A89A-A340965A2BE2}" type="slidenum">
              <a:rPr lang="ru-RU" noProof="0" smtClean="0"/>
              <a:pPr rtl="0"/>
              <a:t>12</a:t>
            </a:fld>
            <a:endParaRPr lang="ru-RU" noProof="0" dirty="0"/>
          </a:p>
        </p:txBody>
      </p:sp>
      <p:pic>
        <p:nvPicPr>
          <p:cNvPr id="16386" name="Picture 2">
            <a:extLst>
              <a:ext uri="{FF2B5EF4-FFF2-40B4-BE49-F238E27FC236}">
                <a16:creationId xmlns:a16="http://schemas.microsoft.com/office/drawing/2014/main" id="{51CA6FC8-1BE8-415B-89A3-5AA1B4957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331" y="0"/>
            <a:ext cx="45986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80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C73E7112-BFCD-415A-99B4-9897048C8EFC}"/>
              </a:ext>
            </a:extLst>
          </p:cNvPr>
          <p:cNvSpPr>
            <a:spLocks noGrp="1"/>
          </p:cNvSpPr>
          <p:nvPr>
            <p:ph type="pic" sz="quarter" idx="13"/>
          </p:nvPr>
        </p:nvSpPr>
        <p:spPr/>
      </p:sp>
      <p:sp>
        <p:nvSpPr>
          <p:cNvPr id="3" name="Заголовок 2">
            <a:extLst>
              <a:ext uri="{FF2B5EF4-FFF2-40B4-BE49-F238E27FC236}">
                <a16:creationId xmlns:a16="http://schemas.microsoft.com/office/drawing/2014/main" id="{84192761-3923-4884-97C5-ECA10CF9EBEB}"/>
              </a:ext>
            </a:extLst>
          </p:cNvPr>
          <p:cNvSpPr>
            <a:spLocks noGrp="1"/>
          </p:cNvSpPr>
          <p:nvPr>
            <p:ph type="title"/>
          </p:nvPr>
        </p:nvSpPr>
        <p:spPr/>
        <p:txBody>
          <a:bodyPr/>
          <a:lstStyle/>
          <a:p>
            <a:r>
              <a:rPr lang="ru-RU" dirty="0"/>
              <a:t>А дальше?</a:t>
            </a:r>
          </a:p>
        </p:txBody>
      </p:sp>
      <p:sp>
        <p:nvSpPr>
          <p:cNvPr id="4" name="Текст 3">
            <a:extLst>
              <a:ext uri="{FF2B5EF4-FFF2-40B4-BE49-F238E27FC236}">
                <a16:creationId xmlns:a16="http://schemas.microsoft.com/office/drawing/2014/main" id="{34864E4C-93F5-48A7-83A9-D4CD0D34DA9D}"/>
              </a:ext>
            </a:extLst>
          </p:cNvPr>
          <p:cNvSpPr>
            <a:spLocks noGrp="1"/>
          </p:cNvSpPr>
          <p:nvPr>
            <p:ph type="body" sz="quarter" idx="11"/>
          </p:nvPr>
        </p:nvSpPr>
        <p:spPr/>
        <p:txBody>
          <a:bodyPr/>
          <a:lstStyle/>
          <a:p>
            <a:r>
              <a:rPr lang="ru-RU" sz="2000" b="0" i="0" dirty="0">
                <a:effectLst/>
              </a:rPr>
              <a:t>Шестой этап - это будущее, которое еще не наступило. Однако уже сейчас мы можем представить, как ИИ будет развиваться в будущем: он будет все более и более умным и способным на выполнение сложных задач.</a:t>
            </a:r>
          </a:p>
          <a:p>
            <a:endParaRPr lang="ru-RU" sz="2000" dirty="0"/>
          </a:p>
        </p:txBody>
      </p:sp>
      <p:sp>
        <p:nvSpPr>
          <p:cNvPr id="6" name="Номер слайда 5">
            <a:extLst>
              <a:ext uri="{FF2B5EF4-FFF2-40B4-BE49-F238E27FC236}">
                <a16:creationId xmlns:a16="http://schemas.microsoft.com/office/drawing/2014/main" id="{B6250789-E052-41CC-A4CF-0ED0FCEDE8C1}"/>
              </a:ext>
            </a:extLst>
          </p:cNvPr>
          <p:cNvSpPr>
            <a:spLocks noGrp="1"/>
          </p:cNvSpPr>
          <p:nvPr>
            <p:ph type="sldNum" sz="quarter" idx="16"/>
          </p:nvPr>
        </p:nvSpPr>
        <p:spPr/>
        <p:txBody>
          <a:bodyPr/>
          <a:lstStyle/>
          <a:p>
            <a:pPr rtl="0"/>
            <a:fld id="{294A09A9-5501-47C1-A89A-A340965A2BE2}" type="slidenum">
              <a:rPr lang="ru-RU" noProof="0" smtClean="0"/>
              <a:pPr rtl="0"/>
              <a:t>13</a:t>
            </a:fld>
            <a:endParaRPr lang="ru-RU" noProof="0" dirty="0"/>
          </a:p>
        </p:txBody>
      </p:sp>
      <p:pic>
        <p:nvPicPr>
          <p:cNvPr id="17412" name="Picture 4" descr="Вопросительный знак — Википедия">
            <a:extLst>
              <a:ext uri="{FF2B5EF4-FFF2-40B4-BE49-F238E27FC236}">
                <a16:creationId xmlns:a16="http://schemas.microsoft.com/office/drawing/2014/main" id="{BCC8B58D-5D33-4C17-AE08-5A393122F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9611" y="-152400"/>
            <a:ext cx="3919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01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1D361B51-6E21-4372-B49B-C072C2695094}"/>
              </a:ext>
            </a:extLst>
          </p:cNvPr>
          <p:cNvSpPr>
            <a:spLocks noGrp="1"/>
          </p:cNvSpPr>
          <p:nvPr>
            <p:ph type="title"/>
          </p:nvPr>
        </p:nvSpPr>
        <p:spPr>
          <a:xfrm>
            <a:off x="964023" y="879063"/>
            <a:ext cx="4941477" cy="886984"/>
          </a:xfrm>
        </p:spPr>
        <p:txBody>
          <a:bodyPr>
            <a:noAutofit/>
          </a:bodyPr>
          <a:lstStyle/>
          <a:p>
            <a:r>
              <a:rPr lang="ru-RU" sz="2800" dirty="0">
                <a:solidFill>
                  <a:srgbClr val="202122"/>
                </a:solidFill>
              </a:rPr>
              <a:t>Человек </a:t>
            </a:r>
            <a:r>
              <a:rPr lang="en-US" sz="2800" dirty="0">
                <a:solidFill>
                  <a:srgbClr val="202122"/>
                </a:solidFill>
              </a:rPr>
              <a:t>VS</a:t>
            </a:r>
            <a:r>
              <a:rPr lang="ru-RU" sz="2800" dirty="0">
                <a:solidFill>
                  <a:srgbClr val="202122"/>
                </a:solidFill>
              </a:rPr>
              <a:t> </a:t>
            </a:r>
            <a:br>
              <a:rPr lang="ru-RU" sz="2800" dirty="0">
                <a:solidFill>
                  <a:srgbClr val="202122"/>
                </a:solidFill>
              </a:rPr>
            </a:br>
            <a:r>
              <a:rPr lang="ru-RU" sz="2800" dirty="0">
                <a:solidFill>
                  <a:srgbClr val="202122"/>
                </a:solidFill>
              </a:rPr>
              <a:t>искусственный </a:t>
            </a:r>
            <a:br>
              <a:rPr lang="ru-RU" sz="2800" dirty="0">
                <a:solidFill>
                  <a:srgbClr val="202122"/>
                </a:solidFill>
              </a:rPr>
            </a:br>
            <a:r>
              <a:rPr lang="ru-RU" sz="2800" dirty="0">
                <a:solidFill>
                  <a:srgbClr val="202122"/>
                </a:solidFill>
              </a:rPr>
              <a:t>интеллект</a:t>
            </a:r>
            <a:endParaRPr lang="ru-RU" sz="2800" dirty="0"/>
          </a:p>
        </p:txBody>
      </p:sp>
      <p:sp>
        <p:nvSpPr>
          <p:cNvPr id="4" name="Текст 3">
            <a:extLst>
              <a:ext uri="{FF2B5EF4-FFF2-40B4-BE49-F238E27FC236}">
                <a16:creationId xmlns:a16="http://schemas.microsoft.com/office/drawing/2014/main" id="{1004B43F-8F11-4130-9BC2-46AB184DCD81}"/>
              </a:ext>
            </a:extLst>
          </p:cNvPr>
          <p:cNvSpPr>
            <a:spLocks noGrp="1"/>
          </p:cNvSpPr>
          <p:nvPr>
            <p:ph type="body" sz="quarter" idx="11"/>
          </p:nvPr>
        </p:nvSpPr>
        <p:spPr>
          <a:xfrm>
            <a:off x="952499" y="2289363"/>
            <a:ext cx="2714245" cy="1368237"/>
          </a:xfrm>
        </p:spPr>
        <p:txBody>
          <a:bodyPr/>
          <a:lstStyle/>
          <a:p>
            <a:r>
              <a:rPr lang="ru-RU" sz="2000" dirty="0"/>
              <a:t>Противостояния человека искусственному интеллекту на протяжении всех этапов развития</a:t>
            </a:r>
          </a:p>
        </p:txBody>
      </p:sp>
      <p:sp>
        <p:nvSpPr>
          <p:cNvPr id="6" name="Номер слайда 5">
            <a:extLst>
              <a:ext uri="{FF2B5EF4-FFF2-40B4-BE49-F238E27FC236}">
                <a16:creationId xmlns:a16="http://schemas.microsoft.com/office/drawing/2014/main" id="{33555DF6-98AA-4FE2-AD17-24CD3193F0E5}"/>
              </a:ext>
            </a:extLst>
          </p:cNvPr>
          <p:cNvSpPr>
            <a:spLocks noGrp="1"/>
          </p:cNvSpPr>
          <p:nvPr>
            <p:ph type="sldNum" sz="quarter" idx="16"/>
          </p:nvPr>
        </p:nvSpPr>
        <p:spPr/>
        <p:txBody>
          <a:bodyPr/>
          <a:lstStyle/>
          <a:p>
            <a:pPr rtl="0"/>
            <a:fld id="{294A09A9-5501-47C1-A89A-A340965A2BE2}" type="slidenum">
              <a:rPr lang="ru-RU" noProof="0" smtClean="0"/>
              <a:pPr rtl="0"/>
              <a:t>14</a:t>
            </a:fld>
            <a:endParaRPr lang="ru-RU" noProof="0" dirty="0"/>
          </a:p>
        </p:txBody>
      </p:sp>
      <p:sp>
        <p:nvSpPr>
          <p:cNvPr id="9" name="Рисунок 8">
            <a:extLst>
              <a:ext uri="{FF2B5EF4-FFF2-40B4-BE49-F238E27FC236}">
                <a16:creationId xmlns:a16="http://schemas.microsoft.com/office/drawing/2014/main" id="{00D95C7F-B363-47FD-A3F1-F66D06A000D9}"/>
              </a:ext>
            </a:extLst>
          </p:cNvPr>
          <p:cNvSpPr>
            <a:spLocks noGrp="1"/>
          </p:cNvSpPr>
          <p:nvPr>
            <p:ph type="pic" sz="quarter" idx="13"/>
          </p:nvPr>
        </p:nvSpPr>
        <p:spPr/>
      </p:sp>
      <p:pic>
        <p:nvPicPr>
          <p:cNvPr id="11" name="Рисунок 10">
            <a:extLst>
              <a:ext uri="{FF2B5EF4-FFF2-40B4-BE49-F238E27FC236}">
                <a16:creationId xmlns:a16="http://schemas.microsoft.com/office/drawing/2014/main" id="{C5D4A84D-84A1-4700-91C6-0BED93A101AD}"/>
              </a:ext>
            </a:extLst>
          </p:cNvPr>
          <p:cNvPicPr>
            <a:picLocks noChangeAspect="1"/>
          </p:cNvPicPr>
          <p:nvPr/>
        </p:nvPicPr>
        <p:blipFill>
          <a:blip r:embed="rId2"/>
          <a:stretch>
            <a:fillRect/>
          </a:stretch>
        </p:blipFill>
        <p:spPr>
          <a:xfrm>
            <a:off x="3748044" y="374904"/>
            <a:ext cx="8443956" cy="6108192"/>
          </a:xfrm>
          <a:prstGeom prst="rect">
            <a:avLst/>
          </a:prstGeom>
        </p:spPr>
      </p:pic>
    </p:spTree>
    <p:extLst>
      <p:ext uri="{BB962C8B-B14F-4D97-AF65-F5344CB8AC3E}">
        <p14:creationId xmlns:p14="http://schemas.microsoft.com/office/powerpoint/2010/main" val="316632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4630F473-EC99-4F08-8546-5D7E4DEB87C6}"/>
              </a:ext>
            </a:extLst>
          </p:cNvPr>
          <p:cNvSpPr>
            <a:spLocks noGrp="1"/>
          </p:cNvSpPr>
          <p:nvPr>
            <p:ph type="title"/>
          </p:nvPr>
        </p:nvSpPr>
        <p:spPr/>
        <p:txBody>
          <a:bodyPr>
            <a:normAutofit fontScale="90000"/>
          </a:bodyPr>
          <a:lstStyle/>
          <a:p>
            <a:br>
              <a:rPr lang="en-US" dirty="0"/>
            </a:br>
            <a:r>
              <a:rPr lang="ru-RU" dirty="0"/>
              <a:t>Интерактив.</a:t>
            </a:r>
            <a:br>
              <a:rPr lang="ru-RU" dirty="0"/>
            </a:br>
            <a:r>
              <a:rPr lang="ru-RU" dirty="0"/>
              <a:t>Кто на фото?</a:t>
            </a:r>
          </a:p>
        </p:txBody>
      </p:sp>
      <p:sp>
        <p:nvSpPr>
          <p:cNvPr id="4" name="Текст 3">
            <a:extLst>
              <a:ext uri="{FF2B5EF4-FFF2-40B4-BE49-F238E27FC236}">
                <a16:creationId xmlns:a16="http://schemas.microsoft.com/office/drawing/2014/main" id="{1F00CE9B-33FC-4E8F-BD44-B3958917EE7D}"/>
              </a:ext>
            </a:extLst>
          </p:cNvPr>
          <p:cNvSpPr>
            <a:spLocks noGrp="1"/>
          </p:cNvSpPr>
          <p:nvPr>
            <p:ph type="body" sz="quarter" idx="11"/>
          </p:nvPr>
        </p:nvSpPr>
        <p:spPr/>
        <p:txBody>
          <a:bodyPr/>
          <a:lstStyle/>
          <a:p>
            <a:endParaRPr lang="ru-RU" dirty="0"/>
          </a:p>
        </p:txBody>
      </p:sp>
      <p:sp>
        <p:nvSpPr>
          <p:cNvPr id="6" name="Номер слайда 5">
            <a:extLst>
              <a:ext uri="{FF2B5EF4-FFF2-40B4-BE49-F238E27FC236}">
                <a16:creationId xmlns:a16="http://schemas.microsoft.com/office/drawing/2014/main" id="{207D32BD-1222-4243-8A55-FBB62B4C3E86}"/>
              </a:ext>
            </a:extLst>
          </p:cNvPr>
          <p:cNvSpPr>
            <a:spLocks noGrp="1"/>
          </p:cNvSpPr>
          <p:nvPr>
            <p:ph type="sldNum" sz="quarter" idx="16"/>
          </p:nvPr>
        </p:nvSpPr>
        <p:spPr/>
        <p:txBody>
          <a:bodyPr/>
          <a:lstStyle/>
          <a:p>
            <a:pPr rtl="0"/>
            <a:fld id="{294A09A9-5501-47C1-A89A-A340965A2BE2}" type="slidenum">
              <a:rPr lang="ru-RU" noProof="0" smtClean="0"/>
              <a:pPr rtl="0"/>
              <a:t>15</a:t>
            </a:fld>
            <a:endParaRPr lang="ru-RU" noProof="0" dirty="0"/>
          </a:p>
        </p:txBody>
      </p:sp>
      <p:sp>
        <p:nvSpPr>
          <p:cNvPr id="11" name="Рисунок 10">
            <a:extLst>
              <a:ext uri="{FF2B5EF4-FFF2-40B4-BE49-F238E27FC236}">
                <a16:creationId xmlns:a16="http://schemas.microsoft.com/office/drawing/2014/main" id="{C5F37F0A-97CD-441B-8880-237246A1DD19}"/>
              </a:ext>
            </a:extLst>
          </p:cNvPr>
          <p:cNvSpPr>
            <a:spLocks noGrp="1"/>
          </p:cNvSpPr>
          <p:nvPr>
            <p:ph type="pic" sz="quarter" idx="13"/>
          </p:nvPr>
        </p:nvSpPr>
        <p:spPr/>
      </p:sp>
      <p:pic>
        <p:nvPicPr>
          <p:cNvPr id="13" name="Рисунок 12">
            <a:extLst>
              <a:ext uri="{FF2B5EF4-FFF2-40B4-BE49-F238E27FC236}">
                <a16:creationId xmlns:a16="http://schemas.microsoft.com/office/drawing/2014/main" id="{BD959178-A215-4D3A-BA78-CBEA1739E98B}"/>
              </a:ext>
            </a:extLst>
          </p:cNvPr>
          <p:cNvPicPr>
            <a:picLocks noChangeAspect="1"/>
          </p:cNvPicPr>
          <p:nvPr/>
        </p:nvPicPr>
        <p:blipFill>
          <a:blip r:embed="rId2"/>
          <a:stretch>
            <a:fillRect/>
          </a:stretch>
        </p:blipFill>
        <p:spPr>
          <a:xfrm>
            <a:off x="6929568" y="12446"/>
            <a:ext cx="4159624" cy="6833107"/>
          </a:xfrm>
          <a:prstGeom prst="rect">
            <a:avLst/>
          </a:prstGeom>
        </p:spPr>
      </p:pic>
    </p:spTree>
    <p:extLst>
      <p:ext uri="{BB962C8B-B14F-4D97-AF65-F5344CB8AC3E}">
        <p14:creationId xmlns:p14="http://schemas.microsoft.com/office/powerpoint/2010/main" val="2498042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8B896505-95BB-4119-AAFA-934B8120B9BF}"/>
              </a:ext>
            </a:extLst>
          </p:cNvPr>
          <p:cNvSpPr>
            <a:spLocks noGrp="1"/>
          </p:cNvSpPr>
          <p:nvPr>
            <p:ph type="pic" sz="quarter" idx="13"/>
          </p:nvPr>
        </p:nvSpPr>
        <p:spPr/>
      </p:sp>
      <p:sp>
        <p:nvSpPr>
          <p:cNvPr id="3" name="Заголовок 2">
            <a:extLst>
              <a:ext uri="{FF2B5EF4-FFF2-40B4-BE49-F238E27FC236}">
                <a16:creationId xmlns:a16="http://schemas.microsoft.com/office/drawing/2014/main" id="{D8C47C09-108B-4250-BEE9-AD53F8D0042D}"/>
              </a:ext>
            </a:extLst>
          </p:cNvPr>
          <p:cNvSpPr>
            <a:spLocks noGrp="1"/>
          </p:cNvSpPr>
          <p:nvPr>
            <p:ph type="title"/>
          </p:nvPr>
        </p:nvSpPr>
        <p:spPr/>
        <p:txBody>
          <a:bodyPr/>
          <a:lstStyle/>
          <a:p>
            <a:r>
              <a:rPr lang="ru-RU" dirty="0"/>
              <a:t>Ответ</a:t>
            </a:r>
            <a:r>
              <a:rPr lang="en-US" dirty="0"/>
              <a:t>:</a:t>
            </a:r>
            <a:endParaRPr lang="ru-RU" dirty="0"/>
          </a:p>
        </p:txBody>
      </p:sp>
      <p:sp>
        <p:nvSpPr>
          <p:cNvPr id="4" name="Текст 3">
            <a:extLst>
              <a:ext uri="{FF2B5EF4-FFF2-40B4-BE49-F238E27FC236}">
                <a16:creationId xmlns:a16="http://schemas.microsoft.com/office/drawing/2014/main" id="{26DB4251-5253-4568-A442-EF22D4B7E216}"/>
              </a:ext>
            </a:extLst>
          </p:cNvPr>
          <p:cNvSpPr>
            <a:spLocks noGrp="1"/>
          </p:cNvSpPr>
          <p:nvPr>
            <p:ph type="body" sz="quarter" idx="11"/>
          </p:nvPr>
        </p:nvSpPr>
        <p:spPr>
          <a:xfrm>
            <a:off x="-482786" y="808373"/>
            <a:ext cx="12448138" cy="5961046"/>
          </a:xfrm>
        </p:spPr>
        <p:txBody>
          <a:bodyPr/>
          <a:lstStyle/>
          <a:p>
            <a:endParaRPr lang="ru-RU" dirty="0"/>
          </a:p>
        </p:txBody>
      </p:sp>
      <p:sp>
        <p:nvSpPr>
          <p:cNvPr id="6" name="Номер слайда 5">
            <a:extLst>
              <a:ext uri="{FF2B5EF4-FFF2-40B4-BE49-F238E27FC236}">
                <a16:creationId xmlns:a16="http://schemas.microsoft.com/office/drawing/2014/main" id="{13C46AA5-316C-41ED-A804-14607BC24CFA}"/>
              </a:ext>
            </a:extLst>
          </p:cNvPr>
          <p:cNvSpPr>
            <a:spLocks noGrp="1"/>
          </p:cNvSpPr>
          <p:nvPr>
            <p:ph type="sldNum" sz="quarter" idx="16"/>
          </p:nvPr>
        </p:nvSpPr>
        <p:spPr/>
        <p:txBody>
          <a:bodyPr/>
          <a:lstStyle/>
          <a:p>
            <a:pPr rtl="0"/>
            <a:fld id="{294A09A9-5501-47C1-A89A-A340965A2BE2}" type="slidenum">
              <a:rPr lang="ru-RU" noProof="0" smtClean="0"/>
              <a:pPr rtl="0"/>
              <a:t>16</a:t>
            </a:fld>
            <a:endParaRPr lang="ru-RU" noProof="0" dirty="0"/>
          </a:p>
        </p:txBody>
      </p:sp>
      <p:pic>
        <p:nvPicPr>
          <p:cNvPr id="6146" name="Picture 2">
            <a:extLst>
              <a:ext uri="{FF2B5EF4-FFF2-40B4-BE49-F238E27FC236}">
                <a16:creationId xmlns:a16="http://schemas.microsoft.com/office/drawing/2014/main" id="{BF9768BA-9CA4-49F8-ABBD-1F7CEE716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924" y="278129"/>
            <a:ext cx="5990665" cy="625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309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766EB290-2599-4D94-ABFB-84A78AE5AB14}"/>
              </a:ext>
            </a:extLst>
          </p:cNvPr>
          <p:cNvSpPr>
            <a:spLocks noGrp="1"/>
          </p:cNvSpPr>
          <p:nvPr>
            <p:ph type="pic" sz="quarter" idx="13"/>
          </p:nvPr>
        </p:nvSpPr>
        <p:spPr/>
      </p:sp>
      <p:sp>
        <p:nvSpPr>
          <p:cNvPr id="3" name="Заголовок 2">
            <a:extLst>
              <a:ext uri="{FF2B5EF4-FFF2-40B4-BE49-F238E27FC236}">
                <a16:creationId xmlns:a16="http://schemas.microsoft.com/office/drawing/2014/main" id="{11EEBFDE-96DF-4AB3-A28D-FD4573919B59}"/>
              </a:ext>
            </a:extLst>
          </p:cNvPr>
          <p:cNvSpPr>
            <a:spLocks noGrp="1"/>
          </p:cNvSpPr>
          <p:nvPr>
            <p:ph type="title"/>
          </p:nvPr>
        </p:nvSpPr>
        <p:spPr/>
        <p:txBody>
          <a:bodyPr/>
          <a:lstStyle/>
          <a:p>
            <a:r>
              <a:rPr lang="ru-RU" dirty="0"/>
              <a:t>Кто на фото?</a:t>
            </a:r>
          </a:p>
        </p:txBody>
      </p:sp>
      <p:sp>
        <p:nvSpPr>
          <p:cNvPr id="4" name="Текст 3">
            <a:extLst>
              <a:ext uri="{FF2B5EF4-FFF2-40B4-BE49-F238E27FC236}">
                <a16:creationId xmlns:a16="http://schemas.microsoft.com/office/drawing/2014/main" id="{E59E3FC7-75E8-494B-BC5C-2309AC4D5885}"/>
              </a:ext>
            </a:extLst>
          </p:cNvPr>
          <p:cNvSpPr>
            <a:spLocks noGrp="1"/>
          </p:cNvSpPr>
          <p:nvPr>
            <p:ph type="body" sz="quarter" idx="11"/>
          </p:nvPr>
        </p:nvSpPr>
        <p:spPr>
          <a:xfrm>
            <a:off x="4314263" y="2289363"/>
            <a:ext cx="4572001" cy="2795232"/>
          </a:xfrm>
        </p:spPr>
        <p:txBody>
          <a:bodyPr/>
          <a:lstStyle/>
          <a:p>
            <a:endParaRPr lang="ru-RU" dirty="0"/>
          </a:p>
        </p:txBody>
      </p:sp>
      <p:sp>
        <p:nvSpPr>
          <p:cNvPr id="6" name="Номер слайда 5">
            <a:extLst>
              <a:ext uri="{FF2B5EF4-FFF2-40B4-BE49-F238E27FC236}">
                <a16:creationId xmlns:a16="http://schemas.microsoft.com/office/drawing/2014/main" id="{7DA8310C-C0FE-4E37-934E-86FAE14F3928}"/>
              </a:ext>
            </a:extLst>
          </p:cNvPr>
          <p:cNvSpPr>
            <a:spLocks noGrp="1"/>
          </p:cNvSpPr>
          <p:nvPr>
            <p:ph type="sldNum" sz="quarter" idx="16"/>
          </p:nvPr>
        </p:nvSpPr>
        <p:spPr/>
        <p:txBody>
          <a:bodyPr/>
          <a:lstStyle/>
          <a:p>
            <a:pPr rtl="0"/>
            <a:fld id="{294A09A9-5501-47C1-A89A-A340965A2BE2}" type="slidenum">
              <a:rPr lang="ru-RU" noProof="0" smtClean="0"/>
              <a:pPr rtl="0"/>
              <a:t>17</a:t>
            </a:fld>
            <a:endParaRPr lang="ru-RU" noProof="0" dirty="0"/>
          </a:p>
        </p:txBody>
      </p:sp>
      <p:pic>
        <p:nvPicPr>
          <p:cNvPr id="7170" name="Picture 2">
            <a:extLst>
              <a:ext uri="{FF2B5EF4-FFF2-40B4-BE49-F238E27FC236}">
                <a16:creationId xmlns:a16="http://schemas.microsoft.com/office/drawing/2014/main" id="{9D3E9A39-4445-435E-AD52-EED7AB2C4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7502" y="0"/>
            <a:ext cx="4198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703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6998F522-F66E-4D1B-9BE4-919FC76F4872}"/>
              </a:ext>
            </a:extLst>
          </p:cNvPr>
          <p:cNvSpPr>
            <a:spLocks noGrp="1"/>
          </p:cNvSpPr>
          <p:nvPr>
            <p:ph type="pic" sz="quarter" idx="13"/>
          </p:nvPr>
        </p:nvSpPr>
        <p:spPr/>
      </p:sp>
      <p:sp>
        <p:nvSpPr>
          <p:cNvPr id="3" name="Заголовок 2">
            <a:extLst>
              <a:ext uri="{FF2B5EF4-FFF2-40B4-BE49-F238E27FC236}">
                <a16:creationId xmlns:a16="http://schemas.microsoft.com/office/drawing/2014/main" id="{20D55684-E2D4-4BE6-864F-DA3E6E0A0C11}"/>
              </a:ext>
            </a:extLst>
          </p:cNvPr>
          <p:cNvSpPr>
            <a:spLocks noGrp="1"/>
          </p:cNvSpPr>
          <p:nvPr>
            <p:ph type="title"/>
          </p:nvPr>
        </p:nvSpPr>
        <p:spPr/>
        <p:txBody>
          <a:bodyPr/>
          <a:lstStyle/>
          <a:p>
            <a:r>
              <a:rPr lang="ru-RU" dirty="0"/>
              <a:t>Ответ</a:t>
            </a:r>
            <a:r>
              <a:rPr lang="en-US" dirty="0"/>
              <a:t>:</a:t>
            </a:r>
            <a:endParaRPr lang="ru-RU" dirty="0"/>
          </a:p>
        </p:txBody>
      </p:sp>
      <p:sp>
        <p:nvSpPr>
          <p:cNvPr id="4" name="Текст 3">
            <a:extLst>
              <a:ext uri="{FF2B5EF4-FFF2-40B4-BE49-F238E27FC236}">
                <a16:creationId xmlns:a16="http://schemas.microsoft.com/office/drawing/2014/main" id="{CDD1E771-A22C-4AD9-AC0F-B7D9826919C3}"/>
              </a:ext>
            </a:extLst>
          </p:cNvPr>
          <p:cNvSpPr>
            <a:spLocks noGrp="1"/>
          </p:cNvSpPr>
          <p:nvPr>
            <p:ph type="body" sz="quarter" idx="11"/>
          </p:nvPr>
        </p:nvSpPr>
        <p:spPr>
          <a:xfrm>
            <a:off x="3396345" y="2021956"/>
            <a:ext cx="3374249" cy="2327533"/>
          </a:xfrm>
        </p:spPr>
        <p:txBody>
          <a:bodyPr/>
          <a:lstStyle/>
          <a:p>
            <a:endParaRPr lang="ru-RU"/>
          </a:p>
        </p:txBody>
      </p:sp>
      <p:sp>
        <p:nvSpPr>
          <p:cNvPr id="6" name="Номер слайда 5">
            <a:extLst>
              <a:ext uri="{FF2B5EF4-FFF2-40B4-BE49-F238E27FC236}">
                <a16:creationId xmlns:a16="http://schemas.microsoft.com/office/drawing/2014/main" id="{799AB821-3398-44C1-8FC0-C883F2E36C37}"/>
              </a:ext>
            </a:extLst>
          </p:cNvPr>
          <p:cNvSpPr>
            <a:spLocks noGrp="1"/>
          </p:cNvSpPr>
          <p:nvPr>
            <p:ph type="sldNum" sz="quarter" idx="16"/>
          </p:nvPr>
        </p:nvSpPr>
        <p:spPr/>
        <p:txBody>
          <a:bodyPr/>
          <a:lstStyle/>
          <a:p>
            <a:pPr rtl="0"/>
            <a:fld id="{294A09A9-5501-47C1-A89A-A340965A2BE2}" type="slidenum">
              <a:rPr lang="ru-RU" noProof="0" smtClean="0"/>
              <a:pPr rtl="0"/>
              <a:t>18</a:t>
            </a:fld>
            <a:endParaRPr lang="ru-RU" noProof="0" dirty="0"/>
          </a:p>
        </p:txBody>
      </p:sp>
      <p:pic>
        <p:nvPicPr>
          <p:cNvPr id="8194" name="Picture 2">
            <a:extLst>
              <a:ext uri="{FF2B5EF4-FFF2-40B4-BE49-F238E27FC236}">
                <a16:creationId xmlns:a16="http://schemas.microsoft.com/office/drawing/2014/main" id="{B4C7339B-A8C6-4176-B044-F15547D2E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178" y="600939"/>
            <a:ext cx="7810874" cy="585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20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50CCE0AD-A7B6-49A9-9779-C2798013DB87}"/>
              </a:ext>
            </a:extLst>
          </p:cNvPr>
          <p:cNvSpPr>
            <a:spLocks noGrp="1"/>
          </p:cNvSpPr>
          <p:nvPr>
            <p:ph type="pic" sz="quarter" idx="13"/>
          </p:nvPr>
        </p:nvSpPr>
        <p:spPr/>
      </p:sp>
      <p:sp>
        <p:nvSpPr>
          <p:cNvPr id="3" name="Заголовок 2">
            <a:extLst>
              <a:ext uri="{FF2B5EF4-FFF2-40B4-BE49-F238E27FC236}">
                <a16:creationId xmlns:a16="http://schemas.microsoft.com/office/drawing/2014/main" id="{9639B226-03DC-4F83-8799-979B3B867285}"/>
              </a:ext>
            </a:extLst>
          </p:cNvPr>
          <p:cNvSpPr>
            <a:spLocks noGrp="1"/>
          </p:cNvSpPr>
          <p:nvPr>
            <p:ph type="title"/>
          </p:nvPr>
        </p:nvSpPr>
        <p:spPr/>
        <p:txBody>
          <a:bodyPr/>
          <a:lstStyle/>
          <a:p>
            <a:r>
              <a:rPr lang="ru-RU" dirty="0"/>
              <a:t>Кто на фото?</a:t>
            </a:r>
          </a:p>
        </p:txBody>
      </p:sp>
      <p:sp>
        <p:nvSpPr>
          <p:cNvPr id="4" name="Текст 3">
            <a:extLst>
              <a:ext uri="{FF2B5EF4-FFF2-40B4-BE49-F238E27FC236}">
                <a16:creationId xmlns:a16="http://schemas.microsoft.com/office/drawing/2014/main" id="{3149DBC5-C337-4AEC-9C68-AEC522FE2491}"/>
              </a:ext>
            </a:extLst>
          </p:cNvPr>
          <p:cNvSpPr>
            <a:spLocks noGrp="1"/>
          </p:cNvSpPr>
          <p:nvPr>
            <p:ph type="body" sz="quarter" idx="11"/>
          </p:nvPr>
        </p:nvSpPr>
        <p:spPr>
          <a:xfrm>
            <a:off x="3836352" y="2266820"/>
            <a:ext cx="4572001" cy="2795232"/>
          </a:xfrm>
        </p:spPr>
        <p:txBody>
          <a:bodyPr/>
          <a:lstStyle/>
          <a:p>
            <a:endParaRPr lang="ru-RU" dirty="0"/>
          </a:p>
        </p:txBody>
      </p:sp>
      <p:sp>
        <p:nvSpPr>
          <p:cNvPr id="6" name="Номер слайда 5">
            <a:extLst>
              <a:ext uri="{FF2B5EF4-FFF2-40B4-BE49-F238E27FC236}">
                <a16:creationId xmlns:a16="http://schemas.microsoft.com/office/drawing/2014/main" id="{04F9E9D5-F358-4E27-9C4A-AB6B6B1CB416}"/>
              </a:ext>
            </a:extLst>
          </p:cNvPr>
          <p:cNvSpPr>
            <a:spLocks noGrp="1"/>
          </p:cNvSpPr>
          <p:nvPr>
            <p:ph type="sldNum" sz="quarter" idx="16"/>
          </p:nvPr>
        </p:nvSpPr>
        <p:spPr/>
        <p:txBody>
          <a:bodyPr/>
          <a:lstStyle/>
          <a:p>
            <a:pPr rtl="0"/>
            <a:fld id="{294A09A9-5501-47C1-A89A-A340965A2BE2}" type="slidenum">
              <a:rPr lang="ru-RU" noProof="0" smtClean="0"/>
              <a:pPr rtl="0"/>
              <a:t>19</a:t>
            </a:fld>
            <a:endParaRPr lang="ru-RU" noProof="0" dirty="0"/>
          </a:p>
        </p:txBody>
      </p:sp>
      <p:pic>
        <p:nvPicPr>
          <p:cNvPr id="9218" name="Picture 2">
            <a:extLst>
              <a:ext uri="{FF2B5EF4-FFF2-40B4-BE49-F238E27FC236}">
                <a16:creationId xmlns:a16="http://schemas.microsoft.com/office/drawing/2014/main" id="{BF4C0BFB-AB76-4C50-A79F-5852CF814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591" y="-22543"/>
            <a:ext cx="4198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96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rtlCol="0"/>
          <a:lstStyle/>
          <a:p>
            <a:pPr rtl="0"/>
            <a:r>
              <a:rPr lang="ru-RU" dirty="0"/>
              <a:t>План</a:t>
            </a:r>
          </a:p>
        </p:txBody>
      </p:sp>
      <p:sp>
        <p:nvSpPr>
          <p:cNvPr id="4" name="Текст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rtlCol="0"/>
          <a:lstStyle/>
          <a:p>
            <a:pPr rtl="0"/>
            <a:r>
              <a:rPr lang="ru-RU" dirty="0"/>
              <a:t>00. Введение</a:t>
            </a:r>
          </a:p>
        </p:txBody>
      </p:sp>
      <p:sp>
        <p:nvSpPr>
          <p:cNvPr id="6" name="Текст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533400"/>
          </a:xfrm>
        </p:spPr>
        <p:txBody>
          <a:bodyPr rtlCol="0"/>
          <a:lstStyle/>
          <a:p>
            <a:pPr rtl="0"/>
            <a:r>
              <a:rPr lang="ru-RU" dirty="0"/>
              <a:t>01. История развития</a:t>
            </a:r>
          </a:p>
        </p:txBody>
      </p:sp>
      <p:sp>
        <p:nvSpPr>
          <p:cNvPr id="8" name="Текст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205837"/>
          </a:xfrm>
        </p:spPr>
        <p:txBody>
          <a:bodyPr rtlCol="0"/>
          <a:lstStyle/>
          <a:p>
            <a:pPr rtl="0"/>
            <a:r>
              <a:rPr lang="ru-RU" dirty="0"/>
              <a:t>02. Человек </a:t>
            </a:r>
            <a:r>
              <a:rPr lang="en-US" dirty="0"/>
              <a:t>VS </a:t>
            </a:r>
            <a:r>
              <a:rPr lang="ru-RU" dirty="0"/>
              <a:t>ИИ</a:t>
            </a:r>
          </a:p>
        </p:txBody>
      </p:sp>
      <p:sp>
        <p:nvSpPr>
          <p:cNvPr id="10" name="Текст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205837"/>
          </a:xfrm>
        </p:spPr>
        <p:txBody>
          <a:bodyPr rtlCol="0"/>
          <a:lstStyle/>
          <a:p>
            <a:pPr rtl="0"/>
            <a:r>
              <a:rPr lang="ru-RU" dirty="0"/>
              <a:t>03. Интерактив</a:t>
            </a:r>
          </a:p>
        </p:txBody>
      </p:sp>
      <p:sp>
        <p:nvSpPr>
          <p:cNvPr id="12" name="Текст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205837"/>
          </a:xfrm>
        </p:spPr>
        <p:txBody>
          <a:bodyPr rtlCol="0"/>
          <a:lstStyle/>
          <a:p>
            <a:pPr rtl="0"/>
            <a:r>
              <a:rPr lang="ru-RU" dirty="0"/>
              <a:t>04. Заключение</a:t>
            </a:r>
          </a:p>
        </p:txBody>
      </p:sp>
      <p:sp>
        <p:nvSpPr>
          <p:cNvPr id="15" name="Номер слайда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rtlCol="0"/>
          <a:lstStyle/>
          <a:p>
            <a:pPr rtl="0"/>
            <a:fld id="{294A09A9-5501-47C1-A89A-A340965A2BE2}" type="slidenum">
              <a:rPr lang="ru-RU" smtClean="0"/>
              <a:pPr/>
              <a:t>2</a:t>
            </a:fld>
            <a:endParaRPr lang="ru-RU"/>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53E27FA0-2D2A-4EFE-AF5D-56F845328BAE}"/>
              </a:ext>
            </a:extLst>
          </p:cNvPr>
          <p:cNvSpPr>
            <a:spLocks noGrp="1"/>
          </p:cNvSpPr>
          <p:nvPr>
            <p:ph type="pic" sz="quarter" idx="13"/>
          </p:nvPr>
        </p:nvSpPr>
        <p:spPr/>
      </p:sp>
      <p:sp>
        <p:nvSpPr>
          <p:cNvPr id="3" name="Заголовок 2">
            <a:extLst>
              <a:ext uri="{FF2B5EF4-FFF2-40B4-BE49-F238E27FC236}">
                <a16:creationId xmlns:a16="http://schemas.microsoft.com/office/drawing/2014/main" id="{784AB0E3-B2C7-4643-BFE3-21A827007739}"/>
              </a:ext>
            </a:extLst>
          </p:cNvPr>
          <p:cNvSpPr>
            <a:spLocks noGrp="1"/>
          </p:cNvSpPr>
          <p:nvPr>
            <p:ph type="title"/>
          </p:nvPr>
        </p:nvSpPr>
        <p:spPr/>
        <p:txBody>
          <a:bodyPr/>
          <a:lstStyle/>
          <a:p>
            <a:r>
              <a:rPr lang="ru-RU" dirty="0"/>
              <a:t>Ответ</a:t>
            </a:r>
            <a:r>
              <a:rPr lang="en-US" dirty="0"/>
              <a:t>:</a:t>
            </a:r>
            <a:endParaRPr lang="ru-RU" dirty="0"/>
          </a:p>
        </p:txBody>
      </p:sp>
      <p:sp>
        <p:nvSpPr>
          <p:cNvPr id="4" name="Текст 3">
            <a:extLst>
              <a:ext uri="{FF2B5EF4-FFF2-40B4-BE49-F238E27FC236}">
                <a16:creationId xmlns:a16="http://schemas.microsoft.com/office/drawing/2014/main" id="{3A497860-41FE-48A7-B3D8-C4ECD7D25641}"/>
              </a:ext>
            </a:extLst>
          </p:cNvPr>
          <p:cNvSpPr>
            <a:spLocks noGrp="1"/>
          </p:cNvSpPr>
          <p:nvPr>
            <p:ph type="body" sz="quarter" idx="11"/>
          </p:nvPr>
        </p:nvSpPr>
        <p:spPr>
          <a:xfrm>
            <a:off x="2396717" y="2198398"/>
            <a:ext cx="3925791" cy="2360418"/>
          </a:xfrm>
        </p:spPr>
        <p:txBody>
          <a:bodyPr/>
          <a:lstStyle/>
          <a:p>
            <a:endParaRPr lang="ru-RU" dirty="0"/>
          </a:p>
        </p:txBody>
      </p:sp>
      <p:sp>
        <p:nvSpPr>
          <p:cNvPr id="6" name="Номер слайда 5">
            <a:extLst>
              <a:ext uri="{FF2B5EF4-FFF2-40B4-BE49-F238E27FC236}">
                <a16:creationId xmlns:a16="http://schemas.microsoft.com/office/drawing/2014/main" id="{FB50C961-7024-4B0A-BC8F-3465AFEF1ACB}"/>
              </a:ext>
            </a:extLst>
          </p:cNvPr>
          <p:cNvSpPr>
            <a:spLocks noGrp="1"/>
          </p:cNvSpPr>
          <p:nvPr>
            <p:ph type="sldNum" sz="quarter" idx="16"/>
          </p:nvPr>
        </p:nvSpPr>
        <p:spPr/>
        <p:txBody>
          <a:bodyPr/>
          <a:lstStyle/>
          <a:p>
            <a:pPr rtl="0"/>
            <a:fld id="{294A09A9-5501-47C1-A89A-A340965A2BE2}" type="slidenum">
              <a:rPr lang="ru-RU" noProof="0" smtClean="0"/>
              <a:pPr rtl="0"/>
              <a:t>20</a:t>
            </a:fld>
            <a:endParaRPr lang="ru-RU" noProof="0" dirty="0"/>
          </a:p>
        </p:txBody>
      </p:sp>
      <p:pic>
        <p:nvPicPr>
          <p:cNvPr id="10242" name="Picture 2">
            <a:extLst>
              <a:ext uri="{FF2B5EF4-FFF2-40B4-BE49-F238E27FC236}">
                <a16:creationId xmlns:a16="http://schemas.microsoft.com/office/drawing/2014/main" id="{CCFD8E7A-CEF9-4655-B09B-C88E88E71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8537" y="484657"/>
            <a:ext cx="8883463" cy="588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549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28801112-B07D-43F6-8D4E-026CF93A0ABC}"/>
              </a:ext>
            </a:extLst>
          </p:cNvPr>
          <p:cNvSpPr>
            <a:spLocks noGrp="1"/>
          </p:cNvSpPr>
          <p:nvPr>
            <p:ph type="title"/>
          </p:nvPr>
        </p:nvSpPr>
        <p:spPr/>
        <p:txBody>
          <a:bodyPr>
            <a:normAutofit fontScale="90000"/>
          </a:bodyPr>
          <a:lstStyle/>
          <a:p>
            <a:br>
              <a:rPr lang="ru-RU" dirty="0"/>
            </a:br>
            <a:r>
              <a:rPr lang="ru-RU" dirty="0"/>
              <a:t>Кто на фото?</a:t>
            </a:r>
          </a:p>
        </p:txBody>
      </p:sp>
      <p:sp>
        <p:nvSpPr>
          <p:cNvPr id="4" name="Текст 3">
            <a:extLst>
              <a:ext uri="{FF2B5EF4-FFF2-40B4-BE49-F238E27FC236}">
                <a16:creationId xmlns:a16="http://schemas.microsoft.com/office/drawing/2014/main" id="{713C33CF-0AC1-437D-984B-0BF2FF200D51}"/>
              </a:ext>
            </a:extLst>
          </p:cNvPr>
          <p:cNvSpPr>
            <a:spLocks noGrp="1"/>
          </p:cNvSpPr>
          <p:nvPr>
            <p:ph type="body" sz="quarter" idx="11"/>
          </p:nvPr>
        </p:nvSpPr>
        <p:spPr>
          <a:xfrm>
            <a:off x="3340652" y="2266820"/>
            <a:ext cx="4559495" cy="2795232"/>
          </a:xfrm>
        </p:spPr>
        <p:txBody>
          <a:bodyPr/>
          <a:lstStyle/>
          <a:p>
            <a:r>
              <a:rPr lang="ru-RU" dirty="0"/>
              <a:t> </a:t>
            </a:r>
          </a:p>
        </p:txBody>
      </p:sp>
      <p:sp>
        <p:nvSpPr>
          <p:cNvPr id="6" name="Номер слайда 5">
            <a:extLst>
              <a:ext uri="{FF2B5EF4-FFF2-40B4-BE49-F238E27FC236}">
                <a16:creationId xmlns:a16="http://schemas.microsoft.com/office/drawing/2014/main" id="{3817055C-1FD7-4B80-9B04-715B8E4C15E7}"/>
              </a:ext>
            </a:extLst>
          </p:cNvPr>
          <p:cNvSpPr>
            <a:spLocks noGrp="1"/>
          </p:cNvSpPr>
          <p:nvPr>
            <p:ph type="sldNum" sz="quarter" idx="16"/>
          </p:nvPr>
        </p:nvSpPr>
        <p:spPr/>
        <p:txBody>
          <a:bodyPr/>
          <a:lstStyle/>
          <a:p>
            <a:pPr rtl="0"/>
            <a:fld id="{294A09A9-5501-47C1-A89A-A340965A2BE2}" type="slidenum">
              <a:rPr lang="ru-RU" noProof="0" smtClean="0"/>
              <a:pPr rtl="0"/>
              <a:t>21</a:t>
            </a:fld>
            <a:endParaRPr lang="ru-RU" noProof="0" dirty="0"/>
          </a:p>
        </p:txBody>
      </p:sp>
      <p:sp>
        <p:nvSpPr>
          <p:cNvPr id="7" name="Рисунок 6">
            <a:extLst>
              <a:ext uri="{FF2B5EF4-FFF2-40B4-BE49-F238E27FC236}">
                <a16:creationId xmlns:a16="http://schemas.microsoft.com/office/drawing/2014/main" id="{A4E42B56-8F7E-4EFF-B85B-85D5C4057D9A}"/>
              </a:ext>
            </a:extLst>
          </p:cNvPr>
          <p:cNvSpPr>
            <a:spLocks noGrp="1"/>
          </p:cNvSpPr>
          <p:nvPr>
            <p:ph type="pic" sz="quarter" idx="13"/>
          </p:nvPr>
        </p:nvSpPr>
        <p:spPr/>
      </p:sp>
      <p:pic>
        <p:nvPicPr>
          <p:cNvPr id="3080" name="Picture 8">
            <a:extLst>
              <a:ext uri="{FF2B5EF4-FFF2-40B4-BE49-F238E27FC236}">
                <a16:creationId xmlns:a16="http://schemas.microsoft.com/office/drawing/2014/main" id="{BD9B98E3-AC23-4365-AE0F-5FBB602D5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185" y="-22543"/>
            <a:ext cx="4198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07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8166C4F2-90B6-44AC-8927-69356A38DC8A}"/>
              </a:ext>
            </a:extLst>
          </p:cNvPr>
          <p:cNvSpPr>
            <a:spLocks noGrp="1"/>
          </p:cNvSpPr>
          <p:nvPr>
            <p:ph type="pic" sz="quarter" idx="13"/>
          </p:nvPr>
        </p:nvSpPr>
        <p:spPr/>
      </p:sp>
      <p:sp>
        <p:nvSpPr>
          <p:cNvPr id="3" name="Заголовок 2">
            <a:extLst>
              <a:ext uri="{FF2B5EF4-FFF2-40B4-BE49-F238E27FC236}">
                <a16:creationId xmlns:a16="http://schemas.microsoft.com/office/drawing/2014/main" id="{D68F9858-B578-4D4B-9E78-0F9C28070393}"/>
              </a:ext>
            </a:extLst>
          </p:cNvPr>
          <p:cNvSpPr>
            <a:spLocks noGrp="1"/>
          </p:cNvSpPr>
          <p:nvPr>
            <p:ph type="title"/>
          </p:nvPr>
        </p:nvSpPr>
        <p:spPr/>
        <p:txBody>
          <a:bodyPr/>
          <a:lstStyle/>
          <a:p>
            <a:r>
              <a:rPr lang="ru-RU" dirty="0"/>
              <a:t>Ответ</a:t>
            </a:r>
            <a:r>
              <a:rPr lang="en-US" dirty="0"/>
              <a:t>:</a:t>
            </a:r>
            <a:endParaRPr lang="ru-RU" dirty="0"/>
          </a:p>
        </p:txBody>
      </p:sp>
      <p:sp>
        <p:nvSpPr>
          <p:cNvPr id="4" name="Текст 3">
            <a:extLst>
              <a:ext uri="{FF2B5EF4-FFF2-40B4-BE49-F238E27FC236}">
                <a16:creationId xmlns:a16="http://schemas.microsoft.com/office/drawing/2014/main" id="{EAD0F81E-D76A-4FF5-8A92-12995E82D26B}"/>
              </a:ext>
            </a:extLst>
          </p:cNvPr>
          <p:cNvSpPr>
            <a:spLocks noGrp="1"/>
          </p:cNvSpPr>
          <p:nvPr>
            <p:ph type="body" sz="quarter" idx="11"/>
          </p:nvPr>
        </p:nvSpPr>
        <p:spPr/>
        <p:txBody>
          <a:bodyPr/>
          <a:lstStyle/>
          <a:p>
            <a:endParaRPr lang="ru-RU" dirty="0"/>
          </a:p>
        </p:txBody>
      </p:sp>
      <p:sp>
        <p:nvSpPr>
          <p:cNvPr id="6" name="Номер слайда 5">
            <a:extLst>
              <a:ext uri="{FF2B5EF4-FFF2-40B4-BE49-F238E27FC236}">
                <a16:creationId xmlns:a16="http://schemas.microsoft.com/office/drawing/2014/main" id="{4F3C49C0-C52C-464A-825A-AD14E9B50FAA}"/>
              </a:ext>
            </a:extLst>
          </p:cNvPr>
          <p:cNvSpPr>
            <a:spLocks noGrp="1"/>
          </p:cNvSpPr>
          <p:nvPr>
            <p:ph type="sldNum" sz="quarter" idx="16"/>
          </p:nvPr>
        </p:nvSpPr>
        <p:spPr/>
        <p:txBody>
          <a:bodyPr/>
          <a:lstStyle/>
          <a:p>
            <a:pPr rtl="0"/>
            <a:fld id="{294A09A9-5501-47C1-A89A-A340965A2BE2}" type="slidenum">
              <a:rPr lang="ru-RU" noProof="0" smtClean="0"/>
              <a:pPr rtl="0"/>
              <a:t>22</a:t>
            </a:fld>
            <a:endParaRPr lang="ru-RU" noProof="0" dirty="0"/>
          </a:p>
        </p:txBody>
      </p:sp>
      <p:pic>
        <p:nvPicPr>
          <p:cNvPr id="7" name="Picture 2">
            <a:extLst>
              <a:ext uri="{FF2B5EF4-FFF2-40B4-BE49-F238E27FC236}">
                <a16:creationId xmlns:a16="http://schemas.microsoft.com/office/drawing/2014/main" id="{181D618A-9C9A-4513-91C6-45752B7C9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314" y="1030942"/>
            <a:ext cx="6725570" cy="506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42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3A807589-931B-43DE-B93B-81FA6E581436}"/>
              </a:ext>
            </a:extLst>
          </p:cNvPr>
          <p:cNvSpPr>
            <a:spLocks noGrp="1"/>
          </p:cNvSpPr>
          <p:nvPr>
            <p:ph type="pic" sz="quarter" idx="13"/>
          </p:nvPr>
        </p:nvSpPr>
        <p:spPr/>
      </p:sp>
      <p:sp>
        <p:nvSpPr>
          <p:cNvPr id="3" name="Заголовок 2">
            <a:extLst>
              <a:ext uri="{FF2B5EF4-FFF2-40B4-BE49-F238E27FC236}">
                <a16:creationId xmlns:a16="http://schemas.microsoft.com/office/drawing/2014/main" id="{A9A9225A-56D3-48E3-A6D0-7F194DEF6666}"/>
              </a:ext>
            </a:extLst>
          </p:cNvPr>
          <p:cNvSpPr>
            <a:spLocks noGrp="1"/>
          </p:cNvSpPr>
          <p:nvPr>
            <p:ph type="title"/>
          </p:nvPr>
        </p:nvSpPr>
        <p:spPr/>
        <p:txBody>
          <a:bodyPr>
            <a:normAutofit/>
          </a:bodyPr>
          <a:lstStyle/>
          <a:p>
            <a:r>
              <a:rPr lang="ru-RU" dirty="0"/>
              <a:t>Заключение.</a:t>
            </a:r>
          </a:p>
        </p:txBody>
      </p:sp>
      <p:sp>
        <p:nvSpPr>
          <p:cNvPr id="4" name="Текст 3">
            <a:extLst>
              <a:ext uri="{FF2B5EF4-FFF2-40B4-BE49-F238E27FC236}">
                <a16:creationId xmlns:a16="http://schemas.microsoft.com/office/drawing/2014/main" id="{5921F18D-61EE-4A1B-8115-11D4EA900D19}"/>
              </a:ext>
            </a:extLst>
          </p:cNvPr>
          <p:cNvSpPr>
            <a:spLocks noGrp="1"/>
          </p:cNvSpPr>
          <p:nvPr>
            <p:ph type="body" sz="quarter" idx="11"/>
          </p:nvPr>
        </p:nvSpPr>
        <p:spPr/>
        <p:txBody>
          <a:bodyPr/>
          <a:lstStyle/>
          <a:p>
            <a:pPr algn="l"/>
            <a:r>
              <a:rPr lang="ru-RU" sz="1800" b="0" i="0" dirty="0">
                <a:effectLst/>
              </a:rPr>
              <a:t>В заключении можно сказать, что искусственный интеллект – это неотъемлемая часть нашей жизни. Он помогает нам во многих областях, от медицины до промышленности, и его значение только увеличивается.</a:t>
            </a:r>
          </a:p>
          <a:p>
            <a:pPr algn="l"/>
            <a:r>
              <a:rPr lang="ru-RU" sz="1800" b="0" i="0" dirty="0">
                <a:effectLst/>
              </a:rPr>
              <a:t>Однако, как и любая технология, ИИ имеет свои риски и вызовы. Нам нужно продолжать исследования в этой области, чтобы гарантировать безопасность и эффективность его использования в будущем.</a:t>
            </a:r>
          </a:p>
          <a:p>
            <a:endParaRPr lang="ru-RU" dirty="0"/>
          </a:p>
        </p:txBody>
      </p:sp>
      <p:sp>
        <p:nvSpPr>
          <p:cNvPr id="6" name="Номер слайда 5">
            <a:extLst>
              <a:ext uri="{FF2B5EF4-FFF2-40B4-BE49-F238E27FC236}">
                <a16:creationId xmlns:a16="http://schemas.microsoft.com/office/drawing/2014/main" id="{DDF378D5-11C3-42DB-B707-472585EC5BFD}"/>
              </a:ext>
            </a:extLst>
          </p:cNvPr>
          <p:cNvSpPr>
            <a:spLocks noGrp="1"/>
          </p:cNvSpPr>
          <p:nvPr>
            <p:ph type="sldNum" sz="quarter" idx="16"/>
          </p:nvPr>
        </p:nvSpPr>
        <p:spPr/>
        <p:txBody>
          <a:bodyPr/>
          <a:lstStyle/>
          <a:p>
            <a:pPr rtl="0"/>
            <a:fld id="{294A09A9-5501-47C1-A89A-A340965A2BE2}" type="slidenum">
              <a:rPr lang="ru-RU" noProof="0" smtClean="0"/>
              <a:pPr rtl="0"/>
              <a:t>23</a:t>
            </a:fld>
            <a:endParaRPr lang="ru-RU" noProof="0" dirty="0"/>
          </a:p>
        </p:txBody>
      </p:sp>
      <p:pic>
        <p:nvPicPr>
          <p:cNvPr id="8" name="Рисунок 7">
            <a:extLst>
              <a:ext uri="{FF2B5EF4-FFF2-40B4-BE49-F238E27FC236}">
                <a16:creationId xmlns:a16="http://schemas.microsoft.com/office/drawing/2014/main" id="{F69288DC-FA89-4C37-84E2-06D6A6047343}"/>
              </a:ext>
            </a:extLst>
          </p:cNvPr>
          <p:cNvPicPr>
            <a:picLocks noChangeAspect="1"/>
          </p:cNvPicPr>
          <p:nvPr/>
        </p:nvPicPr>
        <p:blipFill>
          <a:blip r:embed="rId2"/>
          <a:stretch>
            <a:fillRect/>
          </a:stretch>
        </p:blipFill>
        <p:spPr>
          <a:xfrm>
            <a:off x="6096000" y="0"/>
            <a:ext cx="6079722" cy="6858000"/>
          </a:xfrm>
          <a:prstGeom prst="rect">
            <a:avLst/>
          </a:prstGeom>
        </p:spPr>
      </p:pic>
    </p:spTree>
    <p:extLst>
      <p:ext uri="{BB962C8B-B14F-4D97-AF65-F5344CB8AC3E}">
        <p14:creationId xmlns:p14="http://schemas.microsoft.com/office/powerpoint/2010/main" val="1314636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7D6C7092-596E-4244-8A39-C3998B109FC6}"/>
              </a:ext>
            </a:extLst>
          </p:cNvPr>
          <p:cNvSpPr>
            <a:spLocks noGrp="1"/>
          </p:cNvSpPr>
          <p:nvPr>
            <p:ph type="pic" sz="quarter" idx="13"/>
          </p:nvPr>
        </p:nvSpPr>
        <p:spPr/>
      </p:sp>
      <p:sp>
        <p:nvSpPr>
          <p:cNvPr id="3" name="Заголовок 2">
            <a:extLst>
              <a:ext uri="{FF2B5EF4-FFF2-40B4-BE49-F238E27FC236}">
                <a16:creationId xmlns:a16="http://schemas.microsoft.com/office/drawing/2014/main" id="{D896A3CD-4AD6-4DD1-A4FA-79BDDC1B4957}"/>
              </a:ext>
            </a:extLst>
          </p:cNvPr>
          <p:cNvSpPr>
            <a:spLocks noGrp="1"/>
          </p:cNvSpPr>
          <p:nvPr>
            <p:ph type="title"/>
          </p:nvPr>
        </p:nvSpPr>
        <p:spPr/>
        <p:txBody>
          <a:bodyPr>
            <a:normAutofit fontScale="90000"/>
          </a:bodyPr>
          <a:lstStyle/>
          <a:p>
            <a:r>
              <a:rPr lang="ru-RU" dirty="0"/>
              <a:t>Спасибо за внимание.</a:t>
            </a:r>
          </a:p>
        </p:txBody>
      </p:sp>
      <p:sp>
        <p:nvSpPr>
          <p:cNvPr id="4" name="Текст 3">
            <a:extLst>
              <a:ext uri="{FF2B5EF4-FFF2-40B4-BE49-F238E27FC236}">
                <a16:creationId xmlns:a16="http://schemas.microsoft.com/office/drawing/2014/main" id="{1D787923-F963-4428-AD26-509EFEB6263F}"/>
              </a:ext>
            </a:extLst>
          </p:cNvPr>
          <p:cNvSpPr>
            <a:spLocks noGrp="1"/>
          </p:cNvSpPr>
          <p:nvPr>
            <p:ph type="body" sz="quarter" idx="11"/>
          </p:nvPr>
        </p:nvSpPr>
        <p:spPr/>
        <p:txBody>
          <a:bodyPr/>
          <a:lstStyle/>
          <a:p>
            <a:r>
              <a:rPr lang="ru-RU" sz="2800" dirty="0"/>
              <a:t>А кто это на фото?</a:t>
            </a:r>
          </a:p>
        </p:txBody>
      </p:sp>
      <p:sp>
        <p:nvSpPr>
          <p:cNvPr id="6" name="Номер слайда 5">
            <a:extLst>
              <a:ext uri="{FF2B5EF4-FFF2-40B4-BE49-F238E27FC236}">
                <a16:creationId xmlns:a16="http://schemas.microsoft.com/office/drawing/2014/main" id="{019D325A-F7B2-4384-8620-5404032F5E2E}"/>
              </a:ext>
            </a:extLst>
          </p:cNvPr>
          <p:cNvSpPr>
            <a:spLocks noGrp="1"/>
          </p:cNvSpPr>
          <p:nvPr>
            <p:ph type="sldNum" sz="quarter" idx="16"/>
          </p:nvPr>
        </p:nvSpPr>
        <p:spPr/>
        <p:txBody>
          <a:bodyPr/>
          <a:lstStyle/>
          <a:p>
            <a:pPr rtl="0"/>
            <a:fld id="{294A09A9-5501-47C1-A89A-A340965A2BE2}" type="slidenum">
              <a:rPr lang="ru-RU" noProof="0" smtClean="0"/>
              <a:pPr rtl="0"/>
              <a:t>24</a:t>
            </a:fld>
            <a:endParaRPr lang="ru-RU" noProof="0" dirty="0"/>
          </a:p>
        </p:txBody>
      </p:sp>
      <p:pic>
        <p:nvPicPr>
          <p:cNvPr id="18434" name="Picture 2">
            <a:extLst>
              <a:ext uri="{FF2B5EF4-FFF2-40B4-BE49-F238E27FC236}">
                <a16:creationId xmlns:a16="http://schemas.microsoft.com/office/drawing/2014/main" id="{890B5381-F6EE-454E-BF5B-7993D0AD5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835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47E693B3-C36D-49B0-8267-B36CE4D72EB3}"/>
              </a:ext>
            </a:extLst>
          </p:cNvPr>
          <p:cNvSpPr>
            <a:spLocks noGrp="1"/>
          </p:cNvSpPr>
          <p:nvPr>
            <p:ph type="pic" sz="quarter" idx="13"/>
          </p:nvPr>
        </p:nvSpPr>
        <p:spPr/>
      </p:sp>
      <p:sp>
        <p:nvSpPr>
          <p:cNvPr id="3" name="Заголовок 2">
            <a:extLst>
              <a:ext uri="{FF2B5EF4-FFF2-40B4-BE49-F238E27FC236}">
                <a16:creationId xmlns:a16="http://schemas.microsoft.com/office/drawing/2014/main" id="{8545AE63-1882-4BDC-91FE-E644E8FC6941}"/>
              </a:ext>
            </a:extLst>
          </p:cNvPr>
          <p:cNvSpPr>
            <a:spLocks noGrp="1"/>
          </p:cNvSpPr>
          <p:nvPr>
            <p:ph type="title"/>
          </p:nvPr>
        </p:nvSpPr>
        <p:spPr/>
        <p:txBody>
          <a:bodyPr/>
          <a:lstStyle/>
          <a:p>
            <a:r>
              <a:rPr lang="ru-RU" dirty="0"/>
              <a:t>Ответ</a:t>
            </a:r>
            <a:r>
              <a:rPr lang="en-US" dirty="0"/>
              <a:t>:</a:t>
            </a:r>
            <a:endParaRPr lang="ru-RU" dirty="0"/>
          </a:p>
        </p:txBody>
      </p:sp>
      <p:sp>
        <p:nvSpPr>
          <p:cNvPr id="4" name="Текст 3">
            <a:extLst>
              <a:ext uri="{FF2B5EF4-FFF2-40B4-BE49-F238E27FC236}">
                <a16:creationId xmlns:a16="http://schemas.microsoft.com/office/drawing/2014/main" id="{72449BF6-B3BC-4BA7-A005-555AECFBD882}"/>
              </a:ext>
            </a:extLst>
          </p:cNvPr>
          <p:cNvSpPr>
            <a:spLocks noGrp="1"/>
          </p:cNvSpPr>
          <p:nvPr>
            <p:ph type="body" sz="quarter" idx="11"/>
          </p:nvPr>
        </p:nvSpPr>
        <p:spPr>
          <a:xfrm>
            <a:off x="1518395" y="2266820"/>
            <a:ext cx="7530355" cy="2795232"/>
          </a:xfrm>
        </p:spPr>
        <p:txBody>
          <a:bodyPr/>
          <a:lstStyle/>
          <a:p>
            <a:endParaRPr lang="ru-RU" dirty="0"/>
          </a:p>
        </p:txBody>
      </p:sp>
      <p:sp>
        <p:nvSpPr>
          <p:cNvPr id="6" name="Номер слайда 5">
            <a:extLst>
              <a:ext uri="{FF2B5EF4-FFF2-40B4-BE49-F238E27FC236}">
                <a16:creationId xmlns:a16="http://schemas.microsoft.com/office/drawing/2014/main" id="{1F4F60F6-68CB-41E0-A47E-84C353A36EB0}"/>
              </a:ext>
            </a:extLst>
          </p:cNvPr>
          <p:cNvSpPr>
            <a:spLocks noGrp="1"/>
          </p:cNvSpPr>
          <p:nvPr>
            <p:ph type="sldNum" sz="quarter" idx="16"/>
          </p:nvPr>
        </p:nvSpPr>
        <p:spPr/>
        <p:txBody>
          <a:bodyPr/>
          <a:lstStyle/>
          <a:p>
            <a:pPr rtl="0"/>
            <a:fld id="{294A09A9-5501-47C1-A89A-A340965A2BE2}" type="slidenum">
              <a:rPr lang="ru-RU" noProof="0" smtClean="0"/>
              <a:pPr rtl="0"/>
              <a:t>25</a:t>
            </a:fld>
            <a:endParaRPr lang="ru-RU" noProof="0" dirty="0"/>
          </a:p>
        </p:txBody>
      </p:sp>
      <p:pic>
        <p:nvPicPr>
          <p:cNvPr id="19458" name="Picture 2">
            <a:extLst>
              <a:ext uri="{FF2B5EF4-FFF2-40B4-BE49-F238E27FC236}">
                <a16:creationId xmlns:a16="http://schemas.microsoft.com/office/drawing/2014/main" id="{04298681-F879-49B6-94B6-3B136E4AC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353" y="-22543"/>
            <a:ext cx="847164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69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1353F689-2E51-BF4F-AE47-7CEB7CC4C52A}"/>
              </a:ext>
            </a:extLst>
          </p:cNvPr>
          <p:cNvSpPr>
            <a:spLocks noGrp="1"/>
          </p:cNvSpPr>
          <p:nvPr>
            <p:ph type="title"/>
          </p:nvPr>
        </p:nvSpPr>
        <p:spPr>
          <a:xfrm>
            <a:off x="952499" y="905659"/>
            <a:ext cx="4941477" cy="610863"/>
          </a:xfrm>
        </p:spPr>
        <p:txBody>
          <a:bodyPr rtlCol="0"/>
          <a:lstStyle/>
          <a:p>
            <a:pPr rtl="0"/>
            <a:r>
              <a:rPr lang="ru-RU" dirty="0"/>
              <a:t>Введение</a:t>
            </a:r>
          </a:p>
        </p:txBody>
      </p:sp>
      <p:sp>
        <p:nvSpPr>
          <p:cNvPr id="4" name="Текст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2"/>
            <a:ext cx="4572001" cy="3725955"/>
          </a:xfrm>
        </p:spPr>
        <p:txBody>
          <a:bodyPr rtlCol="0"/>
          <a:lstStyle/>
          <a:p>
            <a:pPr rtl="0"/>
            <a:r>
              <a:rPr lang="ru-RU" dirty="0">
                <a:effectLst/>
                <a:ea typeface="Times New Roman" panose="02020603050405020304" pitchFamily="18" charset="0"/>
              </a:rPr>
              <a:t>Искусственный интеллект (ИИ) – это отрасль науки, официально увидевшая свет в 1956 году на летнем семинаре в </a:t>
            </a:r>
            <a:r>
              <a:rPr lang="ru-RU" dirty="0" err="1">
                <a:effectLst/>
                <a:ea typeface="Times New Roman" panose="02020603050405020304" pitchFamily="18" charset="0"/>
              </a:rPr>
              <a:t>Дартмут</a:t>
            </a:r>
            <a:r>
              <a:rPr lang="ru-RU" dirty="0">
                <a:effectLst/>
                <a:ea typeface="Times New Roman" panose="02020603050405020304" pitchFamily="18" charset="0"/>
              </a:rPr>
              <a:t>-колледже (Хановер, США), который организовали четверо американских ученых: Джон Мак-</a:t>
            </a:r>
            <a:r>
              <a:rPr lang="ru-RU" dirty="0" err="1">
                <a:effectLst/>
                <a:ea typeface="Times New Roman" panose="02020603050405020304" pitchFamily="18" charset="0"/>
              </a:rPr>
              <a:t>Карти</a:t>
            </a:r>
            <a:r>
              <a:rPr lang="ru-RU" dirty="0">
                <a:effectLst/>
                <a:ea typeface="Times New Roman" panose="02020603050405020304" pitchFamily="18" charset="0"/>
              </a:rPr>
              <a:t>, Марвин </a:t>
            </a:r>
            <a:r>
              <a:rPr lang="ru-RU" dirty="0" err="1">
                <a:effectLst/>
                <a:ea typeface="Times New Roman" panose="02020603050405020304" pitchFamily="18" charset="0"/>
              </a:rPr>
              <a:t>Мински</a:t>
            </a:r>
            <a:r>
              <a:rPr lang="ru-RU" dirty="0">
                <a:effectLst/>
                <a:ea typeface="Times New Roman" panose="02020603050405020304" pitchFamily="18" charset="0"/>
              </a:rPr>
              <a:t>, Натаниэль Рочестер и Клод Шеннон. Для Джона Мак-</a:t>
            </a:r>
            <a:r>
              <a:rPr lang="ru-RU" dirty="0" err="1">
                <a:effectLst/>
                <a:ea typeface="Times New Roman" panose="02020603050405020304" pitchFamily="18" charset="0"/>
              </a:rPr>
              <a:t>Карти</a:t>
            </a:r>
            <a:r>
              <a:rPr lang="ru-RU" dirty="0">
                <a:effectLst/>
                <a:ea typeface="Times New Roman" panose="02020603050405020304" pitchFamily="18" charset="0"/>
              </a:rPr>
              <a:t> и Марвина </a:t>
            </a:r>
            <a:r>
              <a:rPr lang="ru-RU" dirty="0" err="1">
                <a:effectLst/>
                <a:ea typeface="Times New Roman" panose="02020603050405020304" pitchFamily="18" charset="0"/>
              </a:rPr>
              <a:t>Мински</a:t>
            </a:r>
            <a:r>
              <a:rPr lang="ru-RU" dirty="0">
                <a:effectLst/>
                <a:ea typeface="Times New Roman" panose="02020603050405020304" pitchFamily="18" charset="0"/>
              </a:rPr>
              <a:t>, ИИ изначально представлял собой область науки, занимающейся компьютерным моделированием различных способностей интеллекта. На протяжении более чем шестидесяти лет существования ИИ не появилось ничего, что позволило бы неоспоримо доказать либо опровергнуть гипотезу, которая продолжает оставаться открытой и побуждает ученых к новым изобретениям.</a:t>
            </a:r>
          </a:p>
          <a:p>
            <a:pPr rtl="0"/>
            <a:endParaRPr lang="ru-RU" sz="1050" dirty="0"/>
          </a:p>
        </p:txBody>
      </p:sp>
      <p:sp>
        <p:nvSpPr>
          <p:cNvPr id="7" name="Номер слайда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ru-RU" smtClean="0"/>
              <a:pPr/>
              <a:t>3</a:t>
            </a:fld>
            <a:endParaRPr lang="ru-RU"/>
          </a:p>
        </p:txBody>
      </p:sp>
      <p:sp>
        <p:nvSpPr>
          <p:cNvPr id="5" name="Рисунок 4">
            <a:extLst>
              <a:ext uri="{FF2B5EF4-FFF2-40B4-BE49-F238E27FC236}">
                <a16:creationId xmlns:a16="http://schemas.microsoft.com/office/drawing/2014/main" id="{A351F25D-BBBA-4083-B23B-70F084D86D8E}"/>
              </a:ext>
            </a:extLst>
          </p:cNvPr>
          <p:cNvSpPr>
            <a:spLocks noGrp="1"/>
          </p:cNvSpPr>
          <p:nvPr>
            <p:ph type="pic" sz="quarter" idx="13"/>
          </p:nvPr>
        </p:nvSpPr>
        <p:spPr/>
      </p:sp>
      <p:pic>
        <p:nvPicPr>
          <p:cNvPr id="10" name="Рисунок 9">
            <a:extLst>
              <a:ext uri="{FF2B5EF4-FFF2-40B4-BE49-F238E27FC236}">
                <a16:creationId xmlns:a16="http://schemas.microsoft.com/office/drawing/2014/main" id="{2507C13F-5654-4B05-B38D-C2CC23C17759}"/>
              </a:ext>
            </a:extLst>
          </p:cNvPr>
          <p:cNvPicPr>
            <a:picLocks noChangeAspect="1"/>
          </p:cNvPicPr>
          <p:nvPr/>
        </p:nvPicPr>
        <p:blipFill>
          <a:blip r:embed="rId3"/>
          <a:stretch>
            <a:fillRect/>
          </a:stretch>
        </p:blipFill>
        <p:spPr>
          <a:xfrm>
            <a:off x="5927389" y="-22543"/>
            <a:ext cx="6264611" cy="6903086"/>
          </a:xfrm>
          <a:prstGeom prst="rect">
            <a:avLst/>
          </a:prstGeom>
        </p:spPr>
      </p:pic>
    </p:spTree>
    <p:extLst>
      <p:ext uri="{BB962C8B-B14F-4D97-AF65-F5344CB8AC3E}">
        <p14:creationId xmlns:p14="http://schemas.microsoft.com/office/powerpoint/2010/main" val="39124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EA82AC7-14AA-4187-AF46-9244AB2FFF24}"/>
              </a:ext>
            </a:extLst>
          </p:cNvPr>
          <p:cNvSpPr>
            <a:spLocks noGrp="1"/>
          </p:cNvSpPr>
          <p:nvPr>
            <p:ph type="title"/>
          </p:nvPr>
        </p:nvSpPr>
        <p:spPr/>
        <p:txBody>
          <a:bodyPr>
            <a:normAutofit/>
          </a:bodyPr>
          <a:lstStyle/>
          <a:p>
            <a:r>
              <a:rPr lang="ru-RU" b="0" i="0" dirty="0">
                <a:solidFill>
                  <a:srgbClr val="212529"/>
                </a:solidFill>
                <a:effectLst/>
              </a:rPr>
              <a:t>Джон Маккарти</a:t>
            </a:r>
            <a:endParaRPr lang="ru-RU" dirty="0"/>
          </a:p>
        </p:txBody>
      </p:sp>
      <p:sp>
        <p:nvSpPr>
          <p:cNvPr id="4" name="Текст 3">
            <a:extLst>
              <a:ext uri="{FF2B5EF4-FFF2-40B4-BE49-F238E27FC236}">
                <a16:creationId xmlns:a16="http://schemas.microsoft.com/office/drawing/2014/main" id="{E490F5E8-5FB2-416F-9D02-CA91639F697F}"/>
              </a:ext>
            </a:extLst>
          </p:cNvPr>
          <p:cNvSpPr>
            <a:spLocks noGrp="1"/>
          </p:cNvSpPr>
          <p:nvPr>
            <p:ph type="body" sz="quarter" idx="11"/>
          </p:nvPr>
        </p:nvSpPr>
        <p:spPr/>
        <p:txBody>
          <a:bodyPr/>
          <a:lstStyle/>
          <a:p>
            <a:r>
              <a:rPr lang="ru-RU" b="0" i="1" dirty="0">
                <a:solidFill>
                  <a:srgbClr val="212529"/>
                </a:solidFill>
                <a:effectLst/>
              </a:rPr>
              <a:t>Выдающийся американский информатик, автор термина «искусственный интеллект» (1955), изобретатель языка Лисп (1958), основоположник функционального программирования, лауреат Премии Тьюринга (1971) за огромный вклад в область исследований искусственного интеллекта.</a:t>
            </a:r>
            <a:endParaRPr lang="ru-RU" dirty="0"/>
          </a:p>
        </p:txBody>
      </p:sp>
      <p:sp>
        <p:nvSpPr>
          <p:cNvPr id="6" name="Номер слайда 5">
            <a:extLst>
              <a:ext uri="{FF2B5EF4-FFF2-40B4-BE49-F238E27FC236}">
                <a16:creationId xmlns:a16="http://schemas.microsoft.com/office/drawing/2014/main" id="{1F976B2E-09D4-49FC-950C-371CCFBCBE11}"/>
              </a:ext>
            </a:extLst>
          </p:cNvPr>
          <p:cNvSpPr>
            <a:spLocks noGrp="1"/>
          </p:cNvSpPr>
          <p:nvPr>
            <p:ph type="sldNum" sz="quarter" idx="16"/>
          </p:nvPr>
        </p:nvSpPr>
        <p:spPr/>
        <p:txBody>
          <a:bodyPr/>
          <a:lstStyle/>
          <a:p>
            <a:pPr rtl="0"/>
            <a:fld id="{294A09A9-5501-47C1-A89A-A340965A2BE2}" type="slidenum">
              <a:rPr lang="ru-RU" noProof="0" smtClean="0"/>
              <a:pPr rtl="0"/>
              <a:t>4</a:t>
            </a:fld>
            <a:endParaRPr lang="ru-RU" noProof="0" dirty="0"/>
          </a:p>
        </p:txBody>
      </p:sp>
      <p:pic>
        <p:nvPicPr>
          <p:cNvPr id="1028" name="Picture 4" descr="Фотография Джон Маккарти (photo John McCarthy)">
            <a:extLst>
              <a:ext uri="{FF2B5EF4-FFF2-40B4-BE49-F238E27FC236}">
                <a16:creationId xmlns:a16="http://schemas.microsoft.com/office/drawing/2014/main" id="{E01DB5D1-3463-460E-ADF2-E2827A91BBBC}"/>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4708" b="4708"/>
          <a:stretch>
            <a:fillRect/>
          </a:stretch>
        </p:blipFill>
        <p:spPr bwMode="auto">
          <a:xfrm>
            <a:off x="6115906" y="-1"/>
            <a:ext cx="6056187"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0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37917090-1F83-4839-88F3-910C1D940F16}"/>
              </a:ext>
            </a:extLst>
          </p:cNvPr>
          <p:cNvPicPr>
            <a:picLocks noGrp="1" noChangeAspect="1"/>
          </p:cNvPicPr>
          <p:nvPr>
            <p:ph type="pic" sz="quarter" idx="13"/>
          </p:nvPr>
        </p:nvPicPr>
        <p:blipFill rotWithShape="1">
          <a:blip r:embed="rId2"/>
          <a:srcRect l="543" r="543"/>
          <a:stretch/>
        </p:blipFill>
        <p:spPr/>
      </p:pic>
      <p:sp>
        <p:nvSpPr>
          <p:cNvPr id="3" name="Заголовок 2">
            <a:extLst>
              <a:ext uri="{FF2B5EF4-FFF2-40B4-BE49-F238E27FC236}">
                <a16:creationId xmlns:a16="http://schemas.microsoft.com/office/drawing/2014/main" id="{A359F7AD-1A50-4C6D-A4D8-0D40857D03A7}"/>
              </a:ext>
            </a:extLst>
          </p:cNvPr>
          <p:cNvSpPr>
            <a:spLocks noGrp="1"/>
          </p:cNvSpPr>
          <p:nvPr>
            <p:ph type="title"/>
          </p:nvPr>
        </p:nvSpPr>
        <p:spPr>
          <a:xfrm>
            <a:off x="952499" y="1041738"/>
            <a:ext cx="4941477" cy="610863"/>
          </a:xfrm>
        </p:spPr>
        <p:txBody>
          <a:bodyPr>
            <a:normAutofit/>
          </a:bodyPr>
          <a:lstStyle/>
          <a:p>
            <a:r>
              <a:rPr lang="ru-RU" sz="2400" dirty="0">
                <a:effectLst/>
                <a:ea typeface="Times New Roman" panose="02020603050405020304" pitchFamily="18" charset="0"/>
              </a:rPr>
              <a:t>История взлетов и падений.</a:t>
            </a:r>
            <a:endParaRPr lang="ru-RU" sz="5400" dirty="0"/>
          </a:p>
        </p:txBody>
      </p:sp>
      <p:sp>
        <p:nvSpPr>
          <p:cNvPr id="4" name="Текст 3">
            <a:extLst>
              <a:ext uri="{FF2B5EF4-FFF2-40B4-BE49-F238E27FC236}">
                <a16:creationId xmlns:a16="http://schemas.microsoft.com/office/drawing/2014/main" id="{97E92356-A321-4B80-BA77-AD8A3BE902D5}"/>
              </a:ext>
            </a:extLst>
          </p:cNvPr>
          <p:cNvSpPr>
            <a:spLocks noGrp="1"/>
          </p:cNvSpPr>
          <p:nvPr>
            <p:ph type="body" sz="quarter" idx="11"/>
          </p:nvPr>
        </p:nvSpPr>
        <p:spPr/>
        <p:txBody>
          <a:bodyPr/>
          <a:lstStyle/>
          <a:p>
            <a:r>
              <a:rPr lang="ru-RU" sz="1800" dirty="0">
                <a:effectLst/>
                <a:ea typeface="Times New Roman" panose="02020603050405020304" pitchFamily="18" charset="0"/>
              </a:rPr>
              <a:t>За короткое время своего существования ИИ претерпел многочисленные изменения. В истории его развития можно выделить шесть этапов.</a:t>
            </a:r>
          </a:p>
          <a:p>
            <a:pPr marL="285750" indent="-285750">
              <a:buFont typeface="Arial" panose="020B0604020202020204" pitchFamily="34" charset="0"/>
              <a:buChar char="•"/>
            </a:pPr>
            <a:r>
              <a:rPr lang="ru-RU" sz="1800" dirty="0">
                <a:effectLst/>
                <a:ea typeface="Times New Roman" panose="02020603050405020304" pitchFamily="18" charset="0"/>
              </a:rPr>
              <a:t>Период пророчеств(1956-1965)</a:t>
            </a:r>
          </a:p>
          <a:p>
            <a:pPr marL="285750" indent="-285750">
              <a:buFont typeface="Arial" panose="020B0604020202020204" pitchFamily="34" charset="0"/>
              <a:buChar char="•"/>
            </a:pPr>
            <a:r>
              <a:rPr lang="ru-RU" sz="1800" dirty="0">
                <a:effectLst/>
                <a:ea typeface="Times New Roman" panose="02020603050405020304" pitchFamily="18" charset="0"/>
              </a:rPr>
              <a:t>Мрачные времена(1965 - 1975)</a:t>
            </a:r>
          </a:p>
          <a:p>
            <a:pPr marL="285750" indent="-285750">
              <a:buFont typeface="Arial" panose="020B0604020202020204" pitchFamily="34" charset="0"/>
              <a:buChar char="•"/>
            </a:pPr>
            <a:r>
              <a:rPr lang="ru-RU" sz="1800" dirty="0">
                <a:effectLst/>
                <a:ea typeface="Times New Roman" panose="02020603050405020304" pitchFamily="18" charset="0"/>
              </a:rPr>
              <a:t>Семантический ИИ(1975-1990)</a:t>
            </a:r>
          </a:p>
          <a:p>
            <a:pPr marL="285750" indent="-285750">
              <a:buFont typeface="Arial" panose="020B0604020202020204" pitchFamily="34" charset="0"/>
              <a:buChar char="•"/>
            </a:pPr>
            <a:r>
              <a:rPr lang="ru-RU" sz="1800" dirty="0" err="1">
                <a:effectLst/>
                <a:ea typeface="Times New Roman" panose="02020603050405020304" pitchFamily="18" charset="0"/>
              </a:rPr>
              <a:t>Неоконнекционизм</a:t>
            </a:r>
            <a:r>
              <a:rPr lang="ru-RU" sz="1800" dirty="0">
                <a:effectLst/>
                <a:ea typeface="Times New Roman" panose="02020603050405020304" pitchFamily="18" charset="0"/>
              </a:rPr>
              <a:t> и машинное обучение(1990-1997)</a:t>
            </a:r>
          </a:p>
          <a:p>
            <a:pPr marL="285750" indent="-285750">
              <a:buFont typeface="Arial" panose="020B0604020202020204" pitchFamily="34" charset="0"/>
              <a:buChar char="•"/>
            </a:pPr>
            <a:r>
              <a:rPr lang="ru-RU" sz="1800" dirty="0">
                <a:effectLst/>
                <a:ea typeface="Times New Roman" panose="02020603050405020304" pitchFamily="18" charset="0"/>
              </a:rPr>
              <a:t>От ИИ до интерфейсов «человек – машина»(1998 - 2010)</a:t>
            </a:r>
            <a:endParaRPr lang="ru-RU" sz="1800" dirty="0">
              <a:ea typeface="Times New Roman" panose="02020603050405020304" pitchFamily="18" charset="0"/>
            </a:endParaRPr>
          </a:p>
          <a:p>
            <a:pPr marL="285750" indent="-285750">
              <a:buFont typeface="Arial" panose="020B0604020202020204" pitchFamily="34" charset="0"/>
              <a:buChar char="•"/>
            </a:pPr>
            <a:r>
              <a:rPr lang="ru-RU" sz="1800" dirty="0">
                <a:effectLst/>
                <a:ea typeface="Times New Roman" panose="02020603050405020304" pitchFamily="18" charset="0"/>
              </a:rPr>
              <a:t>Возрождение ИИ(2010 – наше время)</a:t>
            </a:r>
            <a:br>
              <a:rPr lang="ru-RU" sz="1600" dirty="0">
                <a:effectLst/>
                <a:latin typeface="Times New Roman" panose="02020603050405020304" pitchFamily="18" charset="0"/>
                <a:ea typeface="Times New Roman" panose="02020603050405020304" pitchFamily="18" charset="0"/>
              </a:rPr>
            </a:br>
            <a:endParaRPr lang="ru-RU" dirty="0"/>
          </a:p>
        </p:txBody>
      </p:sp>
      <p:sp>
        <p:nvSpPr>
          <p:cNvPr id="6" name="Номер слайда 5">
            <a:extLst>
              <a:ext uri="{FF2B5EF4-FFF2-40B4-BE49-F238E27FC236}">
                <a16:creationId xmlns:a16="http://schemas.microsoft.com/office/drawing/2014/main" id="{C22198B4-7D25-43BE-9AE5-58203CC4B7D2}"/>
              </a:ext>
            </a:extLst>
          </p:cNvPr>
          <p:cNvSpPr>
            <a:spLocks noGrp="1"/>
          </p:cNvSpPr>
          <p:nvPr>
            <p:ph type="sldNum" sz="quarter" idx="16"/>
          </p:nvPr>
        </p:nvSpPr>
        <p:spPr/>
        <p:txBody>
          <a:bodyPr/>
          <a:lstStyle/>
          <a:p>
            <a:pPr rtl="0"/>
            <a:fld id="{294A09A9-5501-47C1-A89A-A340965A2BE2}" type="slidenum">
              <a:rPr lang="ru-RU" noProof="0" smtClean="0"/>
              <a:pPr rtl="0"/>
              <a:t>5</a:t>
            </a:fld>
            <a:endParaRPr lang="ru-RU" noProof="0" dirty="0"/>
          </a:p>
        </p:txBody>
      </p:sp>
    </p:spTree>
    <p:extLst>
      <p:ext uri="{BB962C8B-B14F-4D97-AF65-F5344CB8AC3E}">
        <p14:creationId xmlns:p14="http://schemas.microsoft.com/office/powerpoint/2010/main" val="211802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319620-6CCC-A34D-9D45-D6B57F800708}"/>
              </a:ext>
            </a:extLst>
          </p:cNvPr>
          <p:cNvSpPr>
            <a:spLocks noGrp="1"/>
          </p:cNvSpPr>
          <p:nvPr>
            <p:ph type="title"/>
          </p:nvPr>
        </p:nvSpPr>
        <p:spPr>
          <a:xfrm>
            <a:off x="964023" y="879063"/>
            <a:ext cx="4941477" cy="610863"/>
          </a:xfrm>
        </p:spPr>
        <p:txBody>
          <a:bodyPr rtlCol="0"/>
          <a:lstStyle/>
          <a:p>
            <a:pPr rtl="0"/>
            <a:r>
              <a:rPr lang="ru-RU" dirty="0"/>
              <a:t>Временная шкала</a:t>
            </a:r>
          </a:p>
        </p:txBody>
      </p:sp>
      <p:sp>
        <p:nvSpPr>
          <p:cNvPr id="4" name="Текст 3">
            <a:extLst>
              <a:ext uri="{FF2B5EF4-FFF2-40B4-BE49-F238E27FC236}">
                <a16:creationId xmlns:a16="http://schemas.microsoft.com/office/drawing/2014/main" id="{86655189-E7B2-3A4A-99EE-997592791F7D}"/>
              </a:ext>
            </a:extLst>
          </p:cNvPr>
          <p:cNvSpPr>
            <a:spLocks noGrp="1"/>
          </p:cNvSpPr>
          <p:nvPr>
            <p:ph type="body" sz="quarter" idx="11"/>
          </p:nvPr>
        </p:nvSpPr>
        <p:spPr>
          <a:xfrm>
            <a:off x="1296954" y="2568686"/>
            <a:ext cx="2752531" cy="205837"/>
          </a:xfrm>
        </p:spPr>
        <p:txBody>
          <a:bodyPr rtlCol="0"/>
          <a:lstStyle/>
          <a:p>
            <a:pPr rtl="0"/>
            <a:r>
              <a:rPr lang="ru-RU" sz="1800" dirty="0">
                <a:effectLst/>
                <a:ea typeface="Times New Roman" panose="02020603050405020304" pitchFamily="18" charset="0"/>
              </a:rPr>
              <a:t>1956 г. - 1965 г.</a:t>
            </a:r>
            <a:endParaRPr lang="ru-RU" dirty="0"/>
          </a:p>
        </p:txBody>
      </p:sp>
      <p:sp>
        <p:nvSpPr>
          <p:cNvPr id="3" name="Текст 2">
            <a:extLst>
              <a:ext uri="{FF2B5EF4-FFF2-40B4-BE49-F238E27FC236}">
                <a16:creationId xmlns:a16="http://schemas.microsoft.com/office/drawing/2014/main" id="{6873C602-BA59-1744-B258-B489E00A3E14}"/>
              </a:ext>
            </a:extLst>
          </p:cNvPr>
          <p:cNvSpPr>
            <a:spLocks noGrp="1"/>
          </p:cNvSpPr>
          <p:nvPr>
            <p:ph type="body" sz="quarter" idx="12"/>
          </p:nvPr>
        </p:nvSpPr>
        <p:spPr>
          <a:xfrm>
            <a:off x="1296955" y="2934855"/>
            <a:ext cx="2133600" cy="607483"/>
          </a:xfrm>
        </p:spPr>
        <p:txBody>
          <a:bodyPr rtlCol="0"/>
          <a:lstStyle/>
          <a:p>
            <a:pPr rtl="0"/>
            <a:r>
              <a:rPr lang="ru-RU" sz="1800" dirty="0">
                <a:effectLst/>
                <a:ea typeface="Times New Roman" panose="02020603050405020304" pitchFamily="18" charset="0"/>
              </a:rPr>
              <a:t>Период пророчеств.</a:t>
            </a:r>
            <a:endParaRPr lang="ru-RU" sz="1800" dirty="0"/>
          </a:p>
        </p:txBody>
      </p:sp>
      <p:sp>
        <p:nvSpPr>
          <p:cNvPr id="6" name="Текст 5">
            <a:extLst>
              <a:ext uri="{FF2B5EF4-FFF2-40B4-BE49-F238E27FC236}">
                <a16:creationId xmlns:a16="http://schemas.microsoft.com/office/drawing/2014/main" id="{8D4284CF-DF13-E947-ADA5-0FD9AAC03C23}"/>
              </a:ext>
            </a:extLst>
          </p:cNvPr>
          <p:cNvSpPr>
            <a:spLocks noGrp="1"/>
          </p:cNvSpPr>
          <p:nvPr>
            <p:ph type="body" sz="quarter" idx="31"/>
          </p:nvPr>
        </p:nvSpPr>
        <p:spPr>
          <a:xfrm>
            <a:off x="3897798" y="4701908"/>
            <a:ext cx="2871835" cy="205837"/>
          </a:xfrm>
        </p:spPr>
        <p:txBody>
          <a:bodyPr rtlCol="0"/>
          <a:lstStyle/>
          <a:p>
            <a:pPr rtl="0"/>
            <a:r>
              <a:rPr lang="ru-RU" sz="1800" dirty="0">
                <a:effectLst/>
                <a:ea typeface="Times New Roman" panose="02020603050405020304" pitchFamily="18" charset="0"/>
              </a:rPr>
              <a:t>1998 г. – 2010 г.</a:t>
            </a:r>
            <a:endParaRPr lang="ru-RU" dirty="0"/>
          </a:p>
        </p:txBody>
      </p:sp>
      <p:sp>
        <p:nvSpPr>
          <p:cNvPr id="5" name="Текст 4">
            <a:extLst>
              <a:ext uri="{FF2B5EF4-FFF2-40B4-BE49-F238E27FC236}">
                <a16:creationId xmlns:a16="http://schemas.microsoft.com/office/drawing/2014/main" id="{FA4FEC49-A0F0-FB4E-9A87-B2EF11364721}"/>
              </a:ext>
            </a:extLst>
          </p:cNvPr>
          <p:cNvSpPr>
            <a:spLocks noGrp="1"/>
          </p:cNvSpPr>
          <p:nvPr>
            <p:ph type="body" sz="quarter" idx="30"/>
          </p:nvPr>
        </p:nvSpPr>
        <p:spPr>
          <a:xfrm>
            <a:off x="3897799" y="5087327"/>
            <a:ext cx="2133600" cy="621909"/>
          </a:xfrm>
        </p:spPr>
        <p:txBody>
          <a:bodyPr rtlCol="0"/>
          <a:lstStyle/>
          <a:p>
            <a:r>
              <a:rPr lang="ru-RU" sz="1800" dirty="0">
                <a:effectLst/>
                <a:ea typeface="Times New Roman" panose="02020603050405020304" pitchFamily="18" charset="0"/>
              </a:rPr>
              <a:t>От ИИ до интерфейсов «человек – машина».</a:t>
            </a:r>
            <a:endParaRPr lang="ru-RU" sz="1800" dirty="0">
              <a:ea typeface="Times New Roman" panose="02020603050405020304" pitchFamily="18" charset="0"/>
            </a:endParaRPr>
          </a:p>
          <a:p>
            <a:pPr rtl="0"/>
            <a:endParaRPr lang="ru-RU" dirty="0"/>
          </a:p>
        </p:txBody>
      </p:sp>
      <p:sp>
        <p:nvSpPr>
          <p:cNvPr id="10" name="Текст 9">
            <a:extLst>
              <a:ext uri="{FF2B5EF4-FFF2-40B4-BE49-F238E27FC236}">
                <a16:creationId xmlns:a16="http://schemas.microsoft.com/office/drawing/2014/main" id="{9C396C20-F6DF-C940-BE16-6E008BFF9CB9}"/>
              </a:ext>
            </a:extLst>
          </p:cNvPr>
          <p:cNvSpPr>
            <a:spLocks noGrp="1"/>
          </p:cNvSpPr>
          <p:nvPr>
            <p:ph type="body" sz="quarter" idx="35"/>
          </p:nvPr>
        </p:nvSpPr>
        <p:spPr>
          <a:xfrm>
            <a:off x="6438143" y="2568686"/>
            <a:ext cx="2563568" cy="205837"/>
          </a:xfrm>
        </p:spPr>
        <p:txBody>
          <a:bodyPr rtlCol="0"/>
          <a:lstStyle/>
          <a:p>
            <a:pPr rtl="0"/>
            <a:r>
              <a:rPr lang="ru-RU" sz="1800" dirty="0">
                <a:effectLst/>
                <a:ea typeface="Times New Roman" panose="02020603050405020304" pitchFamily="18" charset="0"/>
              </a:rPr>
              <a:t>1975 г. - 1990 г.</a:t>
            </a:r>
            <a:r>
              <a:rPr lang="ru-RU" dirty="0"/>
              <a:t>	</a:t>
            </a:r>
          </a:p>
        </p:txBody>
      </p:sp>
      <p:sp>
        <p:nvSpPr>
          <p:cNvPr id="9" name="Текст 8">
            <a:extLst>
              <a:ext uri="{FF2B5EF4-FFF2-40B4-BE49-F238E27FC236}">
                <a16:creationId xmlns:a16="http://schemas.microsoft.com/office/drawing/2014/main" id="{55F2A68F-70C1-7F46-9A1C-586701744F58}"/>
              </a:ext>
            </a:extLst>
          </p:cNvPr>
          <p:cNvSpPr>
            <a:spLocks noGrp="1"/>
          </p:cNvSpPr>
          <p:nvPr>
            <p:ph type="body" sz="quarter" idx="34"/>
          </p:nvPr>
        </p:nvSpPr>
        <p:spPr>
          <a:xfrm>
            <a:off x="6438143" y="2934856"/>
            <a:ext cx="2133600" cy="607482"/>
          </a:xfrm>
        </p:spPr>
        <p:txBody>
          <a:bodyPr rtlCol="0"/>
          <a:lstStyle/>
          <a:p>
            <a:pPr rtl="0"/>
            <a:r>
              <a:rPr lang="ru-RU" sz="1800" dirty="0">
                <a:effectLst/>
                <a:ea typeface="Times New Roman" panose="02020603050405020304" pitchFamily="18" charset="0"/>
              </a:rPr>
              <a:t>Семантический ИИ.</a:t>
            </a:r>
            <a:endParaRPr lang="ru-RU" sz="1800" dirty="0"/>
          </a:p>
        </p:txBody>
      </p:sp>
      <p:sp>
        <p:nvSpPr>
          <p:cNvPr id="8" name="Текст 7">
            <a:extLst>
              <a:ext uri="{FF2B5EF4-FFF2-40B4-BE49-F238E27FC236}">
                <a16:creationId xmlns:a16="http://schemas.microsoft.com/office/drawing/2014/main" id="{58554997-3B04-634C-A36E-69B03113315A}"/>
              </a:ext>
            </a:extLst>
          </p:cNvPr>
          <p:cNvSpPr>
            <a:spLocks noGrp="1"/>
          </p:cNvSpPr>
          <p:nvPr>
            <p:ph type="body" sz="quarter" idx="33"/>
          </p:nvPr>
        </p:nvSpPr>
        <p:spPr>
          <a:xfrm>
            <a:off x="9001710" y="4701908"/>
            <a:ext cx="2563567" cy="205837"/>
          </a:xfrm>
        </p:spPr>
        <p:txBody>
          <a:bodyPr rtlCol="0"/>
          <a:lstStyle/>
          <a:p>
            <a:pPr rtl="0"/>
            <a:r>
              <a:rPr lang="ru-RU" dirty="0"/>
              <a:t>2010 г. — наше время	</a:t>
            </a:r>
          </a:p>
        </p:txBody>
      </p:sp>
      <p:sp>
        <p:nvSpPr>
          <p:cNvPr id="7" name="Текст 6">
            <a:extLst>
              <a:ext uri="{FF2B5EF4-FFF2-40B4-BE49-F238E27FC236}">
                <a16:creationId xmlns:a16="http://schemas.microsoft.com/office/drawing/2014/main" id="{4E355B93-F7B4-8649-8BBF-819B529D7EC7}"/>
              </a:ext>
            </a:extLst>
          </p:cNvPr>
          <p:cNvSpPr>
            <a:spLocks noGrp="1"/>
          </p:cNvSpPr>
          <p:nvPr>
            <p:ph type="body" sz="quarter" idx="32"/>
          </p:nvPr>
        </p:nvSpPr>
        <p:spPr>
          <a:xfrm>
            <a:off x="9001711" y="5087328"/>
            <a:ext cx="2133600" cy="621908"/>
          </a:xfrm>
        </p:spPr>
        <p:txBody>
          <a:bodyPr rtlCol="0"/>
          <a:lstStyle/>
          <a:p>
            <a:pPr rtl="0"/>
            <a:r>
              <a:rPr lang="ru-RU" sz="1800" dirty="0">
                <a:effectLst/>
                <a:ea typeface="Times New Roman" panose="02020603050405020304" pitchFamily="18" charset="0"/>
              </a:rPr>
              <a:t>Возрождение ИИ.</a:t>
            </a:r>
            <a:endParaRPr lang="ru-RU" dirty="0"/>
          </a:p>
        </p:txBody>
      </p:sp>
      <p:sp>
        <p:nvSpPr>
          <p:cNvPr id="13" name="Номер слайда 12">
            <a:extLst>
              <a:ext uri="{FF2B5EF4-FFF2-40B4-BE49-F238E27FC236}">
                <a16:creationId xmlns:a16="http://schemas.microsoft.com/office/drawing/2014/main" id="{B2B0E625-26CC-9744-9B92-56905E797B65}"/>
              </a:ext>
            </a:extLst>
          </p:cNvPr>
          <p:cNvSpPr>
            <a:spLocks noGrp="1"/>
          </p:cNvSpPr>
          <p:nvPr>
            <p:ph type="sldNum" sz="quarter" idx="38"/>
          </p:nvPr>
        </p:nvSpPr>
        <p:spPr>
          <a:xfrm>
            <a:off x="971550" y="6332220"/>
            <a:ext cx="523240" cy="247651"/>
          </a:xfrm>
        </p:spPr>
        <p:txBody>
          <a:bodyPr rtlCol="0"/>
          <a:lstStyle/>
          <a:p>
            <a:pPr rtl="0"/>
            <a:fld id="{294A09A9-5501-47C1-A89A-A340965A2BE2}" type="slidenum">
              <a:rPr lang="ru-RU" smtClean="0"/>
              <a:pPr rtl="0"/>
              <a:t>6</a:t>
            </a:fld>
            <a:endParaRPr lang="ru-RU"/>
          </a:p>
        </p:txBody>
      </p:sp>
    </p:spTree>
    <p:extLst>
      <p:ext uri="{BB962C8B-B14F-4D97-AF65-F5344CB8AC3E}">
        <p14:creationId xmlns:p14="http://schemas.microsoft.com/office/powerpoint/2010/main" val="250910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699CB1E2-0377-4B49-99BC-17D38D3FB485}"/>
              </a:ext>
            </a:extLst>
          </p:cNvPr>
          <p:cNvSpPr>
            <a:spLocks noGrp="1"/>
          </p:cNvSpPr>
          <p:nvPr>
            <p:ph type="pic" sz="quarter" idx="13"/>
          </p:nvPr>
        </p:nvSpPr>
        <p:spPr/>
      </p:sp>
      <p:sp>
        <p:nvSpPr>
          <p:cNvPr id="3" name="Заголовок 2">
            <a:extLst>
              <a:ext uri="{FF2B5EF4-FFF2-40B4-BE49-F238E27FC236}">
                <a16:creationId xmlns:a16="http://schemas.microsoft.com/office/drawing/2014/main" id="{E64848F7-0A93-4D79-B5A1-72796425CEC6}"/>
              </a:ext>
            </a:extLst>
          </p:cNvPr>
          <p:cNvSpPr>
            <a:spLocks noGrp="1"/>
          </p:cNvSpPr>
          <p:nvPr>
            <p:ph type="title"/>
          </p:nvPr>
        </p:nvSpPr>
        <p:spPr/>
        <p:txBody>
          <a:bodyPr>
            <a:normAutofit fontScale="90000"/>
          </a:bodyPr>
          <a:lstStyle/>
          <a:p>
            <a:r>
              <a:rPr lang="ru-RU" b="0" i="0" dirty="0">
                <a:effectLst/>
              </a:rPr>
              <a:t>Период пророчеств</a:t>
            </a:r>
            <a:endParaRPr lang="ru-RU" dirty="0"/>
          </a:p>
        </p:txBody>
      </p:sp>
      <p:sp>
        <p:nvSpPr>
          <p:cNvPr id="4" name="Текст 3">
            <a:extLst>
              <a:ext uri="{FF2B5EF4-FFF2-40B4-BE49-F238E27FC236}">
                <a16:creationId xmlns:a16="http://schemas.microsoft.com/office/drawing/2014/main" id="{ACCAD119-5419-4921-BF05-96C55CD0E658}"/>
              </a:ext>
            </a:extLst>
          </p:cNvPr>
          <p:cNvSpPr>
            <a:spLocks noGrp="1"/>
          </p:cNvSpPr>
          <p:nvPr>
            <p:ph type="body" sz="quarter" idx="11"/>
          </p:nvPr>
        </p:nvSpPr>
        <p:spPr>
          <a:xfrm>
            <a:off x="971550" y="2266820"/>
            <a:ext cx="4572001" cy="2795232"/>
          </a:xfrm>
        </p:spPr>
        <p:txBody>
          <a:bodyPr/>
          <a:lstStyle/>
          <a:p>
            <a:r>
              <a:rPr lang="ru-RU" b="0" i="0" dirty="0">
                <a:effectLst/>
              </a:rPr>
              <a:t>Первый этап - период пророчеств, который длился с 1956 по 1965 годы. На этом этапе были созданы первые эксперты-системы и проведены первые исследования в области искусственного интеллекта</a:t>
            </a:r>
            <a:r>
              <a:rPr lang="ru-RU" b="0" i="0" dirty="0">
                <a:solidFill>
                  <a:srgbClr val="777164"/>
                </a:solidFill>
                <a:effectLst/>
                <a:latin typeface="clcicgqyw0002obe2xroteu2c"/>
              </a:rPr>
              <a:t>.</a:t>
            </a:r>
            <a:endParaRPr lang="ru-RU" dirty="0"/>
          </a:p>
        </p:txBody>
      </p:sp>
      <p:sp>
        <p:nvSpPr>
          <p:cNvPr id="6" name="Номер слайда 5">
            <a:extLst>
              <a:ext uri="{FF2B5EF4-FFF2-40B4-BE49-F238E27FC236}">
                <a16:creationId xmlns:a16="http://schemas.microsoft.com/office/drawing/2014/main" id="{C285053B-2136-48A0-8A36-0F04D18FF71E}"/>
              </a:ext>
            </a:extLst>
          </p:cNvPr>
          <p:cNvSpPr>
            <a:spLocks noGrp="1"/>
          </p:cNvSpPr>
          <p:nvPr>
            <p:ph type="sldNum" sz="quarter" idx="16"/>
          </p:nvPr>
        </p:nvSpPr>
        <p:spPr/>
        <p:txBody>
          <a:bodyPr/>
          <a:lstStyle/>
          <a:p>
            <a:pPr rtl="0"/>
            <a:fld id="{294A09A9-5501-47C1-A89A-A340965A2BE2}" type="slidenum">
              <a:rPr lang="ru-RU" noProof="0" smtClean="0"/>
              <a:pPr rtl="0"/>
              <a:t>7</a:t>
            </a:fld>
            <a:endParaRPr lang="ru-RU" noProof="0" dirty="0"/>
          </a:p>
        </p:txBody>
      </p:sp>
      <p:pic>
        <p:nvPicPr>
          <p:cNvPr id="11266" name="Picture 2">
            <a:extLst>
              <a:ext uri="{FF2B5EF4-FFF2-40B4-BE49-F238E27FC236}">
                <a16:creationId xmlns:a16="http://schemas.microsoft.com/office/drawing/2014/main" id="{4406C29D-C131-4C03-81E0-4C2F853E8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424" y="-22543"/>
            <a:ext cx="4679576" cy="688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49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3743C11A-763F-417C-BEFB-D7B1D6115896}"/>
              </a:ext>
            </a:extLst>
          </p:cNvPr>
          <p:cNvSpPr>
            <a:spLocks noGrp="1"/>
          </p:cNvSpPr>
          <p:nvPr>
            <p:ph type="pic" sz="quarter" idx="13"/>
          </p:nvPr>
        </p:nvSpPr>
        <p:spPr/>
      </p:sp>
      <p:sp>
        <p:nvSpPr>
          <p:cNvPr id="3" name="Заголовок 2">
            <a:extLst>
              <a:ext uri="{FF2B5EF4-FFF2-40B4-BE49-F238E27FC236}">
                <a16:creationId xmlns:a16="http://schemas.microsoft.com/office/drawing/2014/main" id="{A83A5AAE-6284-44D1-BDB8-A553DCE9EB70}"/>
              </a:ext>
            </a:extLst>
          </p:cNvPr>
          <p:cNvSpPr>
            <a:spLocks noGrp="1"/>
          </p:cNvSpPr>
          <p:nvPr>
            <p:ph type="title"/>
          </p:nvPr>
        </p:nvSpPr>
        <p:spPr/>
        <p:txBody>
          <a:bodyPr>
            <a:normAutofit fontScale="90000"/>
          </a:bodyPr>
          <a:lstStyle/>
          <a:p>
            <a:r>
              <a:rPr lang="ru-RU" dirty="0"/>
              <a:t>Мрачные времена</a:t>
            </a:r>
          </a:p>
        </p:txBody>
      </p:sp>
      <p:sp>
        <p:nvSpPr>
          <p:cNvPr id="4" name="Текст 3">
            <a:extLst>
              <a:ext uri="{FF2B5EF4-FFF2-40B4-BE49-F238E27FC236}">
                <a16:creationId xmlns:a16="http://schemas.microsoft.com/office/drawing/2014/main" id="{60F8A556-CBAB-4962-B231-9F7F9B422320}"/>
              </a:ext>
            </a:extLst>
          </p:cNvPr>
          <p:cNvSpPr>
            <a:spLocks noGrp="1"/>
          </p:cNvSpPr>
          <p:nvPr>
            <p:ph type="body" sz="quarter" idx="11"/>
          </p:nvPr>
        </p:nvSpPr>
        <p:spPr/>
        <p:txBody>
          <a:bodyPr/>
          <a:lstStyle/>
          <a:p>
            <a:r>
              <a:rPr lang="ru-RU" sz="1800" b="0" i="0" dirty="0">
                <a:effectLst/>
              </a:rPr>
              <a:t>Второй этап - мрачные времена, который длился с 1965 по 1975 годы. На этом этапе произошел крах финансирования исследований в области ИИ, что привело к затишью в этой области.</a:t>
            </a:r>
            <a:endParaRPr lang="ru-RU" sz="1800" dirty="0"/>
          </a:p>
        </p:txBody>
      </p:sp>
      <p:sp>
        <p:nvSpPr>
          <p:cNvPr id="6" name="Номер слайда 5">
            <a:extLst>
              <a:ext uri="{FF2B5EF4-FFF2-40B4-BE49-F238E27FC236}">
                <a16:creationId xmlns:a16="http://schemas.microsoft.com/office/drawing/2014/main" id="{BD914509-42F1-4A0F-9C8B-5FBD96E75EB9}"/>
              </a:ext>
            </a:extLst>
          </p:cNvPr>
          <p:cNvSpPr>
            <a:spLocks noGrp="1"/>
          </p:cNvSpPr>
          <p:nvPr>
            <p:ph type="sldNum" sz="quarter" idx="16"/>
          </p:nvPr>
        </p:nvSpPr>
        <p:spPr/>
        <p:txBody>
          <a:bodyPr/>
          <a:lstStyle/>
          <a:p>
            <a:pPr rtl="0"/>
            <a:fld id="{294A09A9-5501-47C1-A89A-A340965A2BE2}" type="slidenum">
              <a:rPr lang="ru-RU" noProof="0" smtClean="0"/>
              <a:pPr rtl="0"/>
              <a:t>8</a:t>
            </a:fld>
            <a:endParaRPr lang="ru-RU" noProof="0" dirty="0"/>
          </a:p>
        </p:txBody>
      </p:sp>
      <p:pic>
        <p:nvPicPr>
          <p:cNvPr id="12290" name="Picture 2">
            <a:extLst>
              <a:ext uri="{FF2B5EF4-FFF2-40B4-BE49-F238E27FC236}">
                <a16:creationId xmlns:a16="http://schemas.microsoft.com/office/drawing/2014/main" id="{F2A12A63-84C3-4F6F-9B3D-4663D3B1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331" y="22543"/>
            <a:ext cx="45986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25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D251F3EB-0DDE-47A8-A9D6-BAAE21A366DE}"/>
              </a:ext>
            </a:extLst>
          </p:cNvPr>
          <p:cNvSpPr>
            <a:spLocks noGrp="1"/>
          </p:cNvSpPr>
          <p:nvPr>
            <p:ph type="pic" sz="quarter" idx="13"/>
          </p:nvPr>
        </p:nvSpPr>
        <p:spPr/>
      </p:sp>
      <p:sp>
        <p:nvSpPr>
          <p:cNvPr id="3" name="Заголовок 2">
            <a:extLst>
              <a:ext uri="{FF2B5EF4-FFF2-40B4-BE49-F238E27FC236}">
                <a16:creationId xmlns:a16="http://schemas.microsoft.com/office/drawing/2014/main" id="{3BBD9FF6-7EA7-406C-B113-8D5269D36F9A}"/>
              </a:ext>
            </a:extLst>
          </p:cNvPr>
          <p:cNvSpPr>
            <a:spLocks noGrp="1"/>
          </p:cNvSpPr>
          <p:nvPr>
            <p:ph type="title"/>
          </p:nvPr>
        </p:nvSpPr>
        <p:spPr/>
        <p:txBody>
          <a:bodyPr>
            <a:normAutofit fontScale="90000"/>
          </a:bodyPr>
          <a:lstStyle/>
          <a:p>
            <a:r>
              <a:rPr lang="ru-RU" dirty="0"/>
              <a:t>Семантический ИИ</a:t>
            </a:r>
          </a:p>
        </p:txBody>
      </p:sp>
      <p:sp>
        <p:nvSpPr>
          <p:cNvPr id="4" name="Текст 3">
            <a:extLst>
              <a:ext uri="{FF2B5EF4-FFF2-40B4-BE49-F238E27FC236}">
                <a16:creationId xmlns:a16="http://schemas.microsoft.com/office/drawing/2014/main" id="{EC9818EC-36E2-4749-9F71-055463518BB2}"/>
              </a:ext>
            </a:extLst>
          </p:cNvPr>
          <p:cNvSpPr>
            <a:spLocks noGrp="1"/>
          </p:cNvSpPr>
          <p:nvPr>
            <p:ph type="body" sz="quarter" idx="11"/>
          </p:nvPr>
        </p:nvSpPr>
        <p:spPr/>
        <p:txBody>
          <a:bodyPr/>
          <a:lstStyle/>
          <a:p>
            <a:r>
              <a:rPr lang="ru-RU" sz="1800" b="0" i="0" dirty="0">
                <a:effectLst/>
              </a:rPr>
              <a:t>Третий этап - семантический ИИ, который длился с 1975 по 1990 годы. На этом этапе исследователи начали работать над созданием систем, способных понимать естественный язык.</a:t>
            </a:r>
            <a:endParaRPr lang="ru-RU" sz="1800" dirty="0"/>
          </a:p>
        </p:txBody>
      </p:sp>
      <p:sp>
        <p:nvSpPr>
          <p:cNvPr id="6" name="Номер слайда 5">
            <a:extLst>
              <a:ext uri="{FF2B5EF4-FFF2-40B4-BE49-F238E27FC236}">
                <a16:creationId xmlns:a16="http://schemas.microsoft.com/office/drawing/2014/main" id="{10454961-2544-4EC6-82C4-867691FED4CE}"/>
              </a:ext>
            </a:extLst>
          </p:cNvPr>
          <p:cNvSpPr>
            <a:spLocks noGrp="1"/>
          </p:cNvSpPr>
          <p:nvPr>
            <p:ph type="sldNum" sz="quarter" idx="16"/>
          </p:nvPr>
        </p:nvSpPr>
        <p:spPr/>
        <p:txBody>
          <a:bodyPr/>
          <a:lstStyle/>
          <a:p>
            <a:pPr rtl="0"/>
            <a:fld id="{294A09A9-5501-47C1-A89A-A340965A2BE2}" type="slidenum">
              <a:rPr lang="ru-RU" noProof="0" smtClean="0"/>
              <a:pPr rtl="0"/>
              <a:t>9</a:t>
            </a:fld>
            <a:endParaRPr lang="ru-RU" noProof="0" dirty="0"/>
          </a:p>
        </p:txBody>
      </p:sp>
      <p:pic>
        <p:nvPicPr>
          <p:cNvPr id="13316" name="Picture 4">
            <a:extLst>
              <a:ext uri="{FF2B5EF4-FFF2-40B4-BE49-F238E27FC236}">
                <a16:creationId xmlns:a16="http://schemas.microsoft.com/office/drawing/2014/main" id="{142FD5CA-2A84-4AA2-B03F-1E30BA4C0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330" y="22543"/>
            <a:ext cx="45630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32515"/>
      </p:ext>
    </p:extLst>
  </p:cSld>
  <p:clrMapOvr>
    <a:masterClrMapping/>
  </p:clrMapOvr>
</p:sld>
</file>

<file path=ppt/theme/theme1.xml><?xml version="1.0" encoding="utf-8"?>
<a:theme xmlns:a="http://schemas.openxmlformats.org/drawingml/2006/main" name="Пользовательские">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MW_JS_SL_v2" id="{26A8DC41-7521-4E8A-BB40-82DDDF6580CB}" vid="{96196EC2-C392-482E-BF29-9BD12A62668F}"/>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C8E66C-AC30-44BA-8882-3290DF968F1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1446DA3-37A7-4516-A4F6-8B99D0D312BF}">
  <ds:schemaRefs>
    <ds:schemaRef ds:uri="http://schemas.microsoft.com/sharepoint/v3/contenttype/forms"/>
  </ds:schemaRefs>
</ds:datastoreItem>
</file>

<file path=customXml/itemProps3.xml><?xml version="1.0" encoding="utf-8"?>
<ds:datastoreItem xmlns:ds="http://schemas.openxmlformats.org/officeDocument/2006/customXml" ds:itemID="{A3804F14-618B-48E0-A956-DD76B6099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713</Words>
  <Application>Microsoft Office PowerPoint</Application>
  <PresentationFormat>Широкоэкранный</PresentationFormat>
  <Paragraphs>89</Paragraphs>
  <Slides>25</Slides>
  <Notes>4</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25</vt:i4>
      </vt:variant>
    </vt:vector>
  </HeadingPairs>
  <TitlesOfParts>
    <vt:vector size="33" baseType="lpstr">
      <vt:lpstr>Arial</vt:lpstr>
      <vt:lpstr>Calibri</vt:lpstr>
      <vt:lpstr>clcicgqyw0002obe2xroteu2c</vt:lpstr>
      <vt:lpstr>Franklin Gothic Book</vt:lpstr>
      <vt:lpstr>Franklin Gothic Demi</vt:lpstr>
      <vt:lpstr>Times New Roman</vt:lpstr>
      <vt:lpstr>Wingdings</vt:lpstr>
      <vt:lpstr>Пользовательские</vt:lpstr>
      <vt:lpstr>История развития ИИ</vt:lpstr>
      <vt:lpstr>План</vt:lpstr>
      <vt:lpstr>Введение</vt:lpstr>
      <vt:lpstr>Джон Маккарти</vt:lpstr>
      <vt:lpstr>История взлетов и падений.</vt:lpstr>
      <vt:lpstr>Временная шкала</vt:lpstr>
      <vt:lpstr>Период пророчеств</vt:lpstr>
      <vt:lpstr>Мрачные времена</vt:lpstr>
      <vt:lpstr>Семантический ИИ</vt:lpstr>
      <vt:lpstr>Неоконнекционизм и машинное обучение</vt:lpstr>
      <vt:lpstr>От ИИ до интерфейсов «человек – машина»</vt:lpstr>
      <vt:lpstr>Возрождение ИИ</vt:lpstr>
      <vt:lpstr>А дальше?</vt:lpstr>
      <vt:lpstr>Человек VS  искусственный  интеллект</vt:lpstr>
      <vt:lpstr> Интерактив. Кто на фото?</vt:lpstr>
      <vt:lpstr>Ответ:</vt:lpstr>
      <vt:lpstr>Кто на фото?</vt:lpstr>
      <vt:lpstr>Ответ:</vt:lpstr>
      <vt:lpstr>Кто на фото?</vt:lpstr>
      <vt:lpstr>Ответ:</vt:lpstr>
      <vt:lpstr> Кто на фото?</vt:lpstr>
      <vt:lpstr>Ответ:</vt:lpstr>
      <vt:lpstr>Заключение.</vt:lpstr>
      <vt:lpstr>Спасибо за внимание.</vt:lpstr>
      <vt:lpstr>Ответ: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2020-10-14T20:04:43Z</dcterms:created>
  <dcterms:modified xsi:type="dcterms:W3CDTF">2023-09-21T11:03:41Z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